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5"/>
  </p:notesMasterIdLst>
  <p:sldIdLst>
    <p:sldId id="257" r:id="rId2"/>
    <p:sldId id="365" r:id="rId3"/>
    <p:sldId id="362" r:id="rId4"/>
    <p:sldId id="364" r:id="rId5"/>
    <p:sldId id="256" r:id="rId6"/>
    <p:sldId id="258" r:id="rId7"/>
    <p:sldId id="353" r:id="rId8"/>
    <p:sldId id="259" r:id="rId9"/>
    <p:sldId id="267" r:id="rId10"/>
    <p:sldId id="268" r:id="rId11"/>
    <p:sldId id="266" r:id="rId12"/>
    <p:sldId id="260" r:id="rId13"/>
    <p:sldId id="261" r:id="rId14"/>
    <p:sldId id="262" r:id="rId15"/>
    <p:sldId id="271" r:id="rId16"/>
    <p:sldId id="263" r:id="rId17"/>
    <p:sldId id="273" r:id="rId18"/>
    <p:sldId id="275" r:id="rId19"/>
    <p:sldId id="274" r:id="rId20"/>
    <p:sldId id="269" r:id="rId21"/>
    <p:sldId id="270" r:id="rId22"/>
    <p:sldId id="277" r:id="rId23"/>
    <p:sldId id="333" r:id="rId24"/>
    <p:sldId id="352" r:id="rId25"/>
    <p:sldId id="276" r:id="rId26"/>
    <p:sldId id="264" r:id="rId27"/>
    <p:sldId id="366" r:id="rId28"/>
    <p:sldId id="367" r:id="rId29"/>
    <p:sldId id="368" r:id="rId30"/>
    <p:sldId id="278" r:id="rId31"/>
    <p:sldId id="356" r:id="rId32"/>
    <p:sldId id="360" r:id="rId33"/>
    <p:sldId id="369" r:id="rId34"/>
  </p:sldIdLst>
  <p:sldSz cx="18288000" cy="10287000"/>
  <p:notesSz cx="6858000" cy="9144000"/>
  <p:embeddedFontLst>
    <p:embeddedFont>
      <p:font typeface="Calibri" panose="020F0502020204030204" pitchFamily="34" charset="0"/>
      <p:regular r:id="rId36"/>
      <p:bold r:id="rId37"/>
      <p:italic r:id="rId38"/>
      <p:boldItalic r:id="rId39"/>
    </p:embeddedFont>
    <p:embeddedFont>
      <p:font typeface="Consolas" panose="020B0609020204030204" pitchFamily="49" charset="0"/>
      <p:regular r:id="rId40"/>
      <p:bold r:id="rId41"/>
      <p:italic r:id="rId42"/>
      <p:boldItalic r:id="rId43"/>
    </p:embeddedFont>
    <p:embeddedFont>
      <p:font typeface="Gidole" panose="02000503000000000000" pitchFamily="2" charset="0"/>
      <p:regular r:id="rId44"/>
    </p:embeddedFont>
    <p:embeddedFont>
      <p:font typeface="Montserrat" pitchFamily="2" charset="77"/>
      <p:regular r:id="rId45"/>
      <p:bold r:id="rId46"/>
      <p:italic r:id="rId47"/>
      <p:boldItalic r:id="rId48"/>
    </p:embeddedFont>
    <p:embeddedFont>
      <p:font typeface="Montserrat Light" pitchFamily="2" charset="77"/>
      <p:regular r:id="rId49"/>
      <p:bold r:id="rId50"/>
      <p:italic r:id="rId51"/>
      <p:boldItalic r:id="rId52"/>
    </p:embeddedFont>
    <p:embeddedFont>
      <p:font typeface="Tahoma" panose="020B0604030504040204" pitchFamily="34" charset="0"/>
      <p:regular r:id="rId53"/>
      <p:bold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autoAdjust="0"/>
    <p:restoredTop sz="92810" autoAdjust="0"/>
  </p:normalViewPr>
  <p:slideViewPr>
    <p:cSldViewPr>
      <p:cViewPr varScale="1">
        <p:scale>
          <a:sx n="79" d="100"/>
          <a:sy n="79" d="100"/>
        </p:scale>
        <p:origin x="920"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font" Target="fonts/font17.fntdata"/></Relationships>
</file>

<file path=ppt/charts/_rels/chart1.xml.rels><?xml version="1.0" encoding="UTF-8" standalone="yes"?>
<Relationships xmlns="http://schemas.openxmlformats.org/package/2006/relationships"><Relationship Id="rId3" Type="http://schemas.openxmlformats.org/officeDocument/2006/relationships/oleObject" Target="file:////Users/feraudpepo/Dropbox/Ministeriocasa/Universidad/2019/TALLERSS/administrativo/Copia%20de%20alumno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feraudpepo/Dropbox/Ministeriocasa/Universidad/2019/TALLERSS/materialmodulo1/postasxdpto.xls"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feraudpepo/Dropbox/Ministeriocasa/Universidad/2019/TALLERSS/materialmodulo1/postasxdpto.xls"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s-ES_tradnl"/>
              <a:t>Distribución de Frecuenci</a:t>
            </a:r>
            <a:r>
              <a:rPr lang="es-ES_tradnl" baseline="0"/>
              <a:t>a por área de formación</a:t>
            </a:r>
            <a:endParaRPr lang="es-ES_tradnl"/>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s-AR"/>
        </a:p>
      </c:txPr>
    </c:title>
    <c:autoTitleDeleted val="0"/>
    <c:plotArea>
      <c:layout>
        <c:manualLayout>
          <c:layoutTarget val="inner"/>
          <c:xMode val="edge"/>
          <c:yMode val="edge"/>
          <c:x val="0.13853938400748969"/>
          <c:y val="1.4857317713222209E-2"/>
          <c:w val="0.83905201779581851"/>
          <c:h val="0.97028536457355563"/>
        </c:manualLayout>
      </c:layout>
      <c:barChart>
        <c:barDir val="col"/>
        <c:grouping val="clustered"/>
        <c:varyColors val="0"/>
        <c:ser>
          <c:idx val="0"/>
          <c:order val="0"/>
          <c:tx>
            <c:strRef>
              <c:f>Hoja1!$E$6</c:f>
              <c:strCache>
                <c:ptCount val="1"/>
                <c:pt idx="0">
                  <c:v>Educación para la salud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A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Hoja1!$F$6</c:f>
              <c:numCache>
                <c:formatCode>General</c:formatCode>
                <c:ptCount val="1"/>
                <c:pt idx="0">
                  <c:v>22</c:v>
                </c:pt>
              </c:numCache>
            </c:numRef>
          </c:val>
          <c:extLst>
            <c:ext xmlns:c16="http://schemas.microsoft.com/office/drawing/2014/chart" uri="{C3380CC4-5D6E-409C-BE32-E72D297353CC}">
              <c16:uniqueId val="{00000000-E47E-D146-B255-3DBF56B843C3}"/>
            </c:ext>
          </c:extLst>
        </c:ser>
        <c:ser>
          <c:idx val="1"/>
          <c:order val="1"/>
          <c:tx>
            <c:strRef>
              <c:f>Hoja1!$E$7</c:f>
              <c:strCache>
                <c:ptCount val="1"/>
                <c:pt idx="0">
                  <c:v>Medicina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A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Hoja1!$F$7</c:f>
              <c:numCache>
                <c:formatCode>General</c:formatCode>
                <c:ptCount val="1"/>
                <c:pt idx="0">
                  <c:v>14</c:v>
                </c:pt>
              </c:numCache>
            </c:numRef>
          </c:val>
          <c:extLst>
            <c:ext xmlns:c16="http://schemas.microsoft.com/office/drawing/2014/chart" uri="{C3380CC4-5D6E-409C-BE32-E72D297353CC}">
              <c16:uniqueId val="{00000001-E47E-D146-B255-3DBF56B843C3}"/>
            </c:ext>
          </c:extLst>
        </c:ser>
        <c:ser>
          <c:idx val="2"/>
          <c:order val="2"/>
          <c:tx>
            <c:strRef>
              <c:f>Hoja1!$E$8</c:f>
              <c:strCache>
                <c:ptCount val="1"/>
                <c:pt idx="0">
                  <c:v>Licenciatura en Obstetricia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A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Hoja1!$F$8</c:f>
              <c:numCache>
                <c:formatCode>General</c:formatCode>
                <c:ptCount val="1"/>
                <c:pt idx="0">
                  <c:v>11</c:v>
                </c:pt>
              </c:numCache>
            </c:numRef>
          </c:val>
          <c:extLst>
            <c:ext xmlns:c16="http://schemas.microsoft.com/office/drawing/2014/chart" uri="{C3380CC4-5D6E-409C-BE32-E72D297353CC}">
              <c16:uniqueId val="{00000002-E47E-D146-B255-3DBF56B843C3}"/>
            </c:ext>
          </c:extLst>
        </c:ser>
        <c:ser>
          <c:idx val="3"/>
          <c:order val="3"/>
          <c:tx>
            <c:strRef>
              <c:f>Hoja1!$E$9</c:f>
              <c:strCache>
                <c:ptCount val="1"/>
                <c:pt idx="0">
                  <c:v>Trabajo Social</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A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Hoja1!$F$9</c:f>
              <c:numCache>
                <c:formatCode>General</c:formatCode>
                <c:ptCount val="1"/>
                <c:pt idx="0">
                  <c:v>10</c:v>
                </c:pt>
              </c:numCache>
            </c:numRef>
          </c:val>
          <c:extLst>
            <c:ext xmlns:c16="http://schemas.microsoft.com/office/drawing/2014/chart" uri="{C3380CC4-5D6E-409C-BE32-E72D297353CC}">
              <c16:uniqueId val="{00000003-E47E-D146-B255-3DBF56B843C3}"/>
            </c:ext>
          </c:extLst>
        </c:ser>
        <c:ser>
          <c:idx val="4"/>
          <c:order val="4"/>
          <c:tx>
            <c:strRef>
              <c:f>Hoja1!$E$10</c:f>
              <c:strCache>
                <c:ptCount val="1"/>
                <c:pt idx="0">
                  <c:v>Enfermería</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A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Hoja1!$F$10</c:f>
              <c:numCache>
                <c:formatCode>General</c:formatCode>
                <c:ptCount val="1"/>
                <c:pt idx="0">
                  <c:v>9</c:v>
                </c:pt>
              </c:numCache>
            </c:numRef>
          </c:val>
          <c:extLst>
            <c:ext xmlns:c16="http://schemas.microsoft.com/office/drawing/2014/chart" uri="{C3380CC4-5D6E-409C-BE32-E72D297353CC}">
              <c16:uniqueId val="{00000004-E47E-D146-B255-3DBF56B843C3}"/>
            </c:ext>
          </c:extLst>
        </c:ser>
        <c:ser>
          <c:idx val="5"/>
          <c:order val="5"/>
          <c:tx>
            <c:strRef>
              <c:f>Hoja1!$E$11</c:f>
              <c:strCache>
                <c:ptCount val="1"/>
                <c:pt idx="0">
                  <c:v>Lic. en Sociología y Magister en Ciencias Sociales. Doctoranda en Humanidades</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A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Hoja1!$F$11</c:f>
              <c:numCache>
                <c:formatCode>General</c:formatCode>
                <c:ptCount val="1"/>
                <c:pt idx="0">
                  <c:v>2</c:v>
                </c:pt>
              </c:numCache>
            </c:numRef>
          </c:val>
          <c:extLst>
            <c:ext xmlns:c16="http://schemas.microsoft.com/office/drawing/2014/chart" uri="{C3380CC4-5D6E-409C-BE32-E72D297353CC}">
              <c16:uniqueId val="{00000005-E47E-D146-B255-3DBF56B843C3}"/>
            </c:ext>
          </c:extLst>
        </c:ser>
        <c:ser>
          <c:idx val="6"/>
          <c:order val="6"/>
          <c:tx>
            <c:strRef>
              <c:f>Hoja1!$E$12</c:f>
              <c:strCache>
                <c:ptCount val="1"/>
                <c:pt idx="0">
                  <c:v>Licenciatura en Psicología</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A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Hoja1!$F$12</c:f>
              <c:numCache>
                <c:formatCode>General</c:formatCode>
                <c:ptCount val="1"/>
                <c:pt idx="0">
                  <c:v>2</c:v>
                </c:pt>
              </c:numCache>
            </c:numRef>
          </c:val>
          <c:extLst>
            <c:ext xmlns:c16="http://schemas.microsoft.com/office/drawing/2014/chart" uri="{C3380CC4-5D6E-409C-BE32-E72D297353CC}">
              <c16:uniqueId val="{00000006-E47E-D146-B255-3DBF56B843C3}"/>
            </c:ext>
          </c:extLst>
        </c:ser>
        <c:ser>
          <c:idx val="7"/>
          <c:order val="7"/>
          <c:tx>
            <c:strRef>
              <c:f>Hoja1!$E$13</c:f>
              <c:strCache>
                <c:ptCount val="1"/>
                <c:pt idx="0">
                  <c:v>Bióloga</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A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Hoja1!$F$13</c:f>
              <c:numCache>
                <c:formatCode>General</c:formatCode>
                <c:ptCount val="1"/>
                <c:pt idx="0">
                  <c:v>1</c:v>
                </c:pt>
              </c:numCache>
            </c:numRef>
          </c:val>
          <c:extLst>
            <c:ext xmlns:c16="http://schemas.microsoft.com/office/drawing/2014/chart" uri="{C3380CC4-5D6E-409C-BE32-E72D297353CC}">
              <c16:uniqueId val="{00000007-E47E-D146-B255-3DBF56B843C3}"/>
            </c:ext>
          </c:extLst>
        </c:ser>
        <c:ser>
          <c:idx val="8"/>
          <c:order val="8"/>
          <c:tx>
            <c:strRef>
              <c:f>Hoja1!$E$14</c:f>
              <c:strCache>
                <c:ptCount val="1"/>
                <c:pt idx="0">
                  <c:v>Curso de Agente Sanitario</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A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Hoja1!$F$14</c:f>
              <c:numCache>
                <c:formatCode>General</c:formatCode>
                <c:ptCount val="1"/>
                <c:pt idx="0">
                  <c:v>1</c:v>
                </c:pt>
              </c:numCache>
            </c:numRef>
          </c:val>
          <c:extLst>
            <c:ext xmlns:c16="http://schemas.microsoft.com/office/drawing/2014/chart" uri="{C3380CC4-5D6E-409C-BE32-E72D297353CC}">
              <c16:uniqueId val="{00000008-E47E-D146-B255-3DBF56B843C3}"/>
            </c:ext>
          </c:extLst>
        </c:ser>
        <c:ser>
          <c:idx val="9"/>
          <c:order val="9"/>
          <c:tx>
            <c:strRef>
              <c:f>Hoja1!$E$15</c:f>
              <c:strCache>
                <c:ptCount val="1"/>
                <c:pt idx="0">
                  <c:v>Licenciatura en Administración</c:v>
                </c:pt>
              </c:strCache>
            </c:strRef>
          </c:tx>
          <c:spPr>
            <a:solidFill>
              <a:schemeClr val="accent4">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A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Hoja1!$F$15</c:f>
              <c:numCache>
                <c:formatCode>General</c:formatCode>
                <c:ptCount val="1"/>
                <c:pt idx="0">
                  <c:v>1</c:v>
                </c:pt>
              </c:numCache>
            </c:numRef>
          </c:val>
          <c:extLst>
            <c:ext xmlns:c16="http://schemas.microsoft.com/office/drawing/2014/chart" uri="{C3380CC4-5D6E-409C-BE32-E72D297353CC}">
              <c16:uniqueId val="{00000009-E47E-D146-B255-3DBF56B843C3}"/>
            </c:ext>
          </c:extLst>
        </c:ser>
        <c:ser>
          <c:idx val="10"/>
          <c:order val="10"/>
          <c:tx>
            <c:strRef>
              <c:f>Hoja1!$E$16</c:f>
              <c:strCache>
                <c:ptCount val="1"/>
                <c:pt idx="0">
                  <c:v>Licenciatura en Biotecnología</c:v>
                </c:pt>
              </c:strCache>
            </c:strRef>
          </c:tx>
          <c:spPr>
            <a:solidFill>
              <a:schemeClr val="accent5">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A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Hoja1!$F$16</c:f>
              <c:numCache>
                <c:formatCode>General</c:formatCode>
                <c:ptCount val="1"/>
                <c:pt idx="0">
                  <c:v>1</c:v>
                </c:pt>
              </c:numCache>
            </c:numRef>
          </c:val>
          <c:extLst>
            <c:ext xmlns:c16="http://schemas.microsoft.com/office/drawing/2014/chart" uri="{C3380CC4-5D6E-409C-BE32-E72D297353CC}">
              <c16:uniqueId val="{0000000A-E47E-D146-B255-3DBF56B843C3}"/>
            </c:ext>
          </c:extLst>
        </c:ser>
        <c:ser>
          <c:idx val="11"/>
          <c:order val="11"/>
          <c:tx>
            <c:strRef>
              <c:f>Hoja1!$E$17</c:f>
              <c:strCache>
                <c:ptCount val="1"/>
                <c:pt idx="0">
                  <c:v>Licenciatura y Profesorado en Educación para la Salud</c:v>
                </c:pt>
              </c:strCache>
            </c:strRef>
          </c:tx>
          <c:spPr>
            <a:solidFill>
              <a:schemeClr val="accent6">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A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Hoja1!$F$17</c:f>
              <c:numCache>
                <c:formatCode>General</c:formatCode>
                <c:ptCount val="1"/>
                <c:pt idx="0">
                  <c:v>1</c:v>
                </c:pt>
              </c:numCache>
            </c:numRef>
          </c:val>
          <c:extLst>
            <c:ext xmlns:c16="http://schemas.microsoft.com/office/drawing/2014/chart" uri="{C3380CC4-5D6E-409C-BE32-E72D297353CC}">
              <c16:uniqueId val="{0000000B-E47E-D146-B255-3DBF56B843C3}"/>
            </c:ext>
          </c:extLst>
        </c:ser>
        <c:ser>
          <c:idx val="12"/>
          <c:order val="12"/>
          <c:tx>
            <c:strRef>
              <c:f>Hoja1!$E$18</c:f>
              <c:strCache>
                <c:ptCount val="1"/>
                <c:pt idx="0">
                  <c:v>Profesor en lengua y literatura</c:v>
                </c:pt>
              </c:strCache>
            </c:strRef>
          </c:tx>
          <c:spPr>
            <a:solidFill>
              <a:schemeClr val="accent1">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A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Hoja1!$F$18</c:f>
              <c:numCache>
                <c:formatCode>General</c:formatCode>
                <c:ptCount val="1"/>
                <c:pt idx="0">
                  <c:v>1</c:v>
                </c:pt>
              </c:numCache>
            </c:numRef>
          </c:val>
          <c:extLst>
            <c:ext xmlns:c16="http://schemas.microsoft.com/office/drawing/2014/chart" uri="{C3380CC4-5D6E-409C-BE32-E72D297353CC}">
              <c16:uniqueId val="{0000000C-E47E-D146-B255-3DBF56B843C3}"/>
            </c:ext>
          </c:extLst>
        </c:ser>
        <c:ser>
          <c:idx val="13"/>
          <c:order val="13"/>
          <c:tx>
            <c:strRef>
              <c:f>Hoja1!$E$19</c:f>
              <c:strCache>
                <c:ptCount val="1"/>
                <c:pt idx="0">
                  <c:v>Profesorado de Educación Secundaria en Tecnología</c:v>
                </c:pt>
              </c:strCache>
            </c:strRef>
          </c:tx>
          <c:spPr>
            <a:solidFill>
              <a:schemeClr val="accent2">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A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Hoja1!$F$19</c:f>
              <c:numCache>
                <c:formatCode>General</c:formatCode>
                <c:ptCount val="1"/>
                <c:pt idx="0">
                  <c:v>1</c:v>
                </c:pt>
              </c:numCache>
            </c:numRef>
          </c:val>
          <c:extLst>
            <c:ext xmlns:c16="http://schemas.microsoft.com/office/drawing/2014/chart" uri="{C3380CC4-5D6E-409C-BE32-E72D297353CC}">
              <c16:uniqueId val="{0000000D-E47E-D146-B255-3DBF56B843C3}"/>
            </c:ext>
          </c:extLst>
        </c:ser>
        <c:ser>
          <c:idx val="14"/>
          <c:order val="14"/>
          <c:tx>
            <c:strRef>
              <c:f>Hoja1!$E$20</c:f>
              <c:strCache>
                <c:ptCount val="1"/>
                <c:pt idx="0">
                  <c:v>tecnica en laboratorio</c:v>
                </c:pt>
              </c:strCache>
            </c:strRef>
          </c:tx>
          <c:spPr>
            <a:solidFill>
              <a:schemeClr val="accent3">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A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Hoja1!$F$20</c:f>
              <c:numCache>
                <c:formatCode>General</c:formatCode>
                <c:ptCount val="1"/>
                <c:pt idx="0">
                  <c:v>1</c:v>
                </c:pt>
              </c:numCache>
            </c:numRef>
          </c:val>
          <c:extLst>
            <c:ext xmlns:c16="http://schemas.microsoft.com/office/drawing/2014/chart" uri="{C3380CC4-5D6E-409C-BE32-E72D297353CC}">
              <c16:uniqueId val="{0000000E-E47E-D146-B255-3DBF56B843C3}"/>
            </c:ext>
          </c:extLst>
        </c:ser>
        <c:ser>
          <c:idx val="15"/>
          <c:order val="15"/>
          <c:tx>
            <c:strRef>
              <c:f>Hoja1!$E$21</c:f>
              <c:strCache>
                <c:ptCount val="1"/>
                <c:pt idx="0">
                  <c:v>Tecnicatura en EIB de Lengua Quichua</c:v>
                </c:pt>
              </c:strCache>
            </c:strRef>
          </c:tx>
          <c:spPr>
            <a:solidFill>
              <a:schemeClr val="accent4">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A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Hoja1!$F$21</c:f>
              <c:numCache>
                <c:formatCode>General</c:formatCode>
                <c:ptCount val="1"/>
                <c:pt idx="0">
                  <c:v>1</c:v>
                </c:pt>
              </c:numCache>
            </c:numRef>
          </c:val>
          <c:extLst>
            <c:ext xmlns:c16="http://schemas.microsoft.com/office/drawing/2014/chart" uri="{C3380CC4-5D6E-409C-BE32-E72D297353CC}">
              <c16:uniqueId val="{0000000F-E47E-D146-B255-3DBF56B843C3}"/>
            </c:ext>
          </c:extLst>
        </c:ser>
        <c:ser>
          <c:idx val="16"/>
          <c:order val="16"/>
          <c:tx>
            <c:strRef>
              <c:f>Hoja1!$E$22</c:f>
              <c:strCache>
                <c:ptCount val="1"/>
                <c:pt idx="0">
                  <c:v>Técnico en diagnóstico por Imagen</c:v>
                </c:pt>
              </c:strCache>
            </c:strRef>
          </c:tx>
          <c:spPr>
            <a:solidFill>
              <a:schemeClr val="accent5">
                <a:lumMod val="80000"/>
                <a:lumOff val="2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AR"/>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Hoja1!$F$22</c:f>
              <c:numCache>
                <c:formatCode>General</c:formatCode>
                <c:ptCount val="1"/>
                <c:pt idx="0">
                  <c:v>1</c:v>
                </c:pt>
              </c:numCache>
            </c:numRef>
          </c:val>
          <c:extLst>
            <c:ext xmlns:c16="http://schemas.microsoft.com/office/drawing/2014/chart" uri="{C3380CC4-5D6E-409C-BE32-E72D297353CC}">
              <c16:uniqueId val="{00000010-E47E-D146-B255-3DBF56B843C3}"/>
            </c:ext>
          </c:extLst>
        </c:ser>
        <c:dLbls>
          <c:dLblPos val="ctr"/>
          <c:showLegendKey val="0"/>
          <c:showVal val="1"/>
          <c:showCatName val="0"/>
          <c:showSerName val="0"/>
          <c:showPercent val="0"/>
          <c:showBubbleSize val="0"/>
        </c:dLbls>
        <c:gapWidth val="150"/>
        <c:axId val="1525586784"/>
        <c:axId val="1537290640"/>
      </c:barChart>
      <c:catAx>
        <c:axId val="1525586784"/>
        <c:scaling>
          <c:orientation val="minMax"/>
        </c:scaling>
        <c:delete val="1"/>
        <c:axPos val="b"/>
        <c:numFmt formatCode="General" sourceLinked="1"/>
        <c:majorTickMark val="none"/>
        <c:minorTickMark val="none"/>
        <c:tickLblPos val="nextTo"/>
        <c:crossAx val="1537290640"/>
        <c:crosses val="autoZero"/>
        <c:auto val="1"/>
        <c:lblAlgn val="ctr"/>
        <c:lblOffset val="100"/>
        <c:noMultiLvlLbl val="0"/>
      </c:catAx>
      <c:valAx>
        <c:axId val="15372906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AR"/>
          </a:p>
        </c:txPr>
        <c:crossAx val="152558678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A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A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s-ES_tradnl" b="1"/>
              <a:t>Establecimiento</a:t>
            </a:r>
            <a:r>
              <a:rPr lang="es-ES_tradnl" b="1" baseline="0"/>
              <a:t> de Salud sin Internación para Dx y Tratamiento</a:t>
            </a:r>
            <a:endParaRPr lang="es-ES_tradnl"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s-AR"/>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es-A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Reporte!$B$15:$B$41</c:f>
              <c:strCache>
                <c:ptCount val="27"/>
                <c:pt idx="0">
                  <c:v> CAPITAL</c:v>
                </c:pt>
                <c:pt idx="1">
                  <c:v> BANDA</c:v>
                </c:pt>
                <c:pt idx="2">
                  <c:v> MORENO</c:v>
                </c:pt>
                <c:pt idx="3">
                  <c:v> RÍO HONDO</c:v>
                </c:pt>
                <c:pt idx="4">
                  <c:v> COPO</c:v>
                </c:pt>
                <c:pt idx="5">
                  <c:v> CHOYA</c:v>
                </c:pt>
                <c:pt idx="6">
                  <c:v> LORETO</c:v>
                </c:pt>
                <c:pt idx="7">
                  <c:v> PELLEGRINI</c:v>
                </c:pt>
                <c:pt idx="8">
                  <c:v> FIGUEROA</c:v>
                </c:pt>
                <c:pt idx="9">
                  <c:v> JUAN F. IBARRA</c:v>
                </c:pt>
                <c:pt idx="10">
                  <c:v> SALAVINA</c:v>
                </c:pt>
                <c:pt idx="11">
                  <c:v> ROBLES</c:v>
                </c:pt>
                <c:pt idx="12">
                  <c:v> ALBERDI</c:v>
                </c:pt>
                <c:pt idx="13">
                  <c:v> ATAMISQUI</c:v>
                </c:pt>
                <c:pt idx="14">
                  <c:v> OJO DE AGUA</c:v>
                </c:pt>
                <c:pt idx="15">
                  <c:v> SAN MARTÍN</c:v>
                </c:pt>
                <c:pt idx="16">
                  <c:v> JIMÉNEZ</c:v>
                </c:pt>
                <c:pt idx="17">
                  <c:v> GENERAL TABOADA</c:v>
                </c:pt>
                <c:pt idx="18">
                  <c:v> QUEBRACHOS</c:v>
                </c:pt>
                <c:pt idx="19">
                  <c:v> SILÍPICA</c:v>
                </c:pt>
                <c:pt idx="20">
                  <c:v> AVELLANEDA</c:v>
                </c:pt>
                <c:pt idx="21">
                  <c:v> GUASAYÁN</c:v>
                </c:pt>
                <c:pt idx="22">
                  <c:v> AGUIRRE</c:v>
                </c:pt>
                <c:pt idx="23">
                  <c:v> BELGRANO</c:v>
                </c:pt>
                <c:pt idx="24">
                  <c:v> RIVADAVIA</c:v>
                </c:pt>
                <c:pt idx="25">
                  <c:v> SARMIENTO</c:v>
                </c:pt>
                <c:pt idx="26">
                  <c:v> MITRE</c:v>
                </c:pt>
              </c:strCache>
            </c:strRef>
          </c:cat>
          <c:val>
            <c:numRef>
              <c:f>Reporte!$C$15:$C$41</c:f>
              <c:numCache>
                <c:formatCode>0</c:formatCode>
                <c:ptCount val="27"/>
                <c:pt idx="0">
                  <c:v>45</c:v>
                </c:pt>
                <c:pt idx="1">
                  <c:v>38</c:v>
                </c:pt>
                <c:pt idx="2">
                  <c:v>33</c:v>
                </c:pt>
                <c:pt idx="3">
                  <c:v>29</c:v>
                </c:pt>
                <c:pt idx="4">
                  <c:v>25</c:v>
                </c:pt>
                <c:pt idx="5">
                  <c:v>22</c:v>
                </c:pt>
                <c:pt idx="6">
                  <c:v>22</c:v>
                </c:pt>
                <c:pt idx="7">
                  <c:v>22</c:v>
                </c:pt>
                <c:pt idx="8">
                  <c:v>21</c:v>
                </c:pt>
                <c:pt idx="9">
                  <c:v>21</c:v>
                </c:pt>
                <c:pt idx="10">
                  <c:v>20</c:v>
                </c:pt>
                <c:pt idx="11">
                  <c:v>19</c:v>
                </c:pt>
                <c:pt idx="12">
                  <c:v>17</c:v>
                </c:pt>
                <c:pt idx="13">
                  <c:v>17</c:v>
                </c:pt>
                <c:pt idx="14">
                  <c:v>17</c:v>
                </c:pt>
                <c:pt idx="15">
                  <c:v>16</c:v>
                </c:pt>
                <c:pt idx="16">
                  <c:v>14</c:v>
                </c:pt>
                <c:pt idx="17">
                  <c:v>13</c:v>
                </c:pt>
                <c:pt idx="18">
                  <c:v>13</c:v>
                </c:pt>
                <c:pt idx="19">
                  <c:v>13</c:v>
                </c:pt>
                <c:pt idx="20">
                  <c:v>12</c:v>
                </c:pt>
                <c:pt idx="21">
                  <c:v>9</c:v>
                </c:pt>
                <c:pt idx="22">
                  <c:v>7</c:v>
                </c:pt>
                <c:pt idx="23">
                  <c:v>4</c:v>
                </c:pt>
                <c:pt idx="24">
                  <c:v>4</c:v>
                </c:pt>
                <c:pt idx="25">
                  <c:v>4</c:v>
                </c:pt>
                <c:pt idx="26">
                  <c:v>2</c:v>
                </c:pt>
              </c:numCache>
            </c:numRef>
          </c:val>
          <c:extLst>
            <c:ext xmlns:c16="http://schemas.microsoft.com/office/drawing/2014/chart" uri="{C3380CC4-5D6E-409C-BE32-E72D297353CC}">
              <c16:uniqueId val="{00000000-00D1-C642-8786-1AD2C9E62EC7}"/>
            </c:ext>
          </c:extLst>
        </c:ser>
        <c:dLbls>
          <c:dLblPos val="ctr"/>
          <c:showLegendKey val="0"/>
          <c:showVal val="1"/>
          <c:showCatName val="0"/>
          <c:showSerName val="0"/>
          <c:showPercent val="0"/>
          <c:showBubbleSize val="0"/>
        </c:dLbls>
        <c:gapWidth val="182"/>
        <c:axId val="1600823696"/>
        <c:axId val="1561483936"/>
      </c:barChart>
      <c:catAx>
        <c:axId val="16008236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AR"/>
          </a:p>
        </c:txPr>
        <c:crossAx val="1561483936"/>
        <c:crosses val="autoZero"/>
        <c:auto val="1"/>
        <c:lblAlgn val="ctr"/>
        <c:lblOffset val="100"/>
        <c:noMultiLvlLbl val="0"/>
      </c:catAx>
      <c:valAx>
        <c:axId val="156148393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AR"/>
          </a:p>
        </c:txPr>
        <c:crossAx val="16008236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A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es-ES_tradnl" b="1"/>
              <a:t>Establecimiento</a:t>
            </a:r>
            <a:r>
              <a:rPr lang="es-ES_tradnl" b="1" baseline="0"/>
              <a:t> de Salud sin Internación para Dx y Tratamiento</a:t>
            </a:r>
            <a:endParaRPr lang="es-ES_tradnl"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es-AR"/>
        </a:p>
      </c:txPr>
    </c:title>
    <c:autoTitleDeleted val="0"/>
    <c:plotArea>
      <c:layout/>
      <c:barChart>
        <c:barDir val="bar"/>
        <c:grouping val="clustered"/>
        <c:varyColors val="0"/>
        <c:dLbls>
          <c:dLblPos val="ctr"/>
          <c:showLegendKey val="0"/>
          <c:showVal val="1"/>
          <c:showCatName val="0"/>
          <c:showSerName val="0"/>
          <c:showPercent val="0"/>
          <c:showBubbleSize val="0"/>
        </c:dLbls>
        <c:gapWidth val="182"/>
        <c:axId val="1600823696"/>
        <c:axId val="1561483936"/>
      </c:barChart>
      <c:catAx>
        <c:axId val="16008236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AR"/>
          </a:p>
        </c:txPr>
        <c:crossAx val="1561483936"/>
        <c:crosses val="autoZero"/>
        <c:auto val="1"/>
        <c:lblAlgn val="ctr"/>
        <c:lblOffset val="100"/>
        <c:noMultiLvlLbl val="0"/>
      </c:catAx>
      <c:valAx>
        <c:axId val="156148393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AR"/>
          </a:p>
        </c:txPr>
        <c:crossAx val="16008236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A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cs:fontRef>
    <cs:defRPr sz="100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cs:fontRef>
    <cs:defRPr sz="900"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cs:fontRef>
    <cs:defRPr sz="100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cs:fontRef>
    <cs:defRPr sz="900"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cs:fontRef>
    <cs:defRPr sz="100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cs:fontRef>
    <cs:defRPr sz="900"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image" Target="../media/image6.jpg"/><Relationship Id="rId4" Type="http://schemas.openxmlformats.org/officeDocument/2006/relationships/image" Target="../media/image9.jpg"/></Relationships>
</file>

<file path=ppt/diagrams/_rels/drawing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image" Target="../media/image6.jpg"/><Relationship Id="rId4" Type="http://schemas.openxmlformats.org/officeDocument/2006/relationships/image" Target="../media/image9.jp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53D2A6-95DD-4C36-A646-DDEC8E1D12DE}" type="doc">
      <dgm:prSet loTypeId="urn:microsoft.com/office/officeart/2005/8/layout/cycle7" loCatId="cycle" qsTypeId="urn:microsoft.com/office/officeart/2005/8/quickstyle/simple1" qsCatId="simple" csTypeId="urn:microsoft.com/office/officeart/2005/8/colors/colorful2" csCatId="colorful" phldr="1"/>
      <dgm:spPr/>
      <dgm:t>
        <a:bodyPr/>
        <a:lstStyle/>
        <a:p>
          <a:endParaRPr lang="es-ES"/>
        </a:p>
      </dgm:t>
    </dgm:pt>
    <dgm:pt modelId="{DB2C89F5-0099-4382-AC34-761375AB5276}">
      <dgm:prSet phldrT="[Texto]"/>
      <dgm:spPr/>
      <dgm:t>
        <a:bodyPr/>
        <a:lstStyle/>
        <a:p>
          <a:r>
            <a:rPr lang="es-ES" dirty="0"/>
            <a:t>Régimen de Valores</a:t>
          </a:r>
        </a:p>
      </dgm:t>
    </dgm:pt>
    <dgm:pt modelId="{D03F49FE-2154-49BF-9412-0CFE16004E01}" type="parTrans" cxnId="{0D1B7F09-CBA4-47CE-AE51-60D4BFC9C5E3}">
      <dgm:prSet/>
      <dgm:spPr/>
      <dgm:t>
        <a:bodyPr/>
        <a:lstStyle/>
        <a:p>
          <a:endParaRPr lang="es-ES"/>
        </a:p>
      </dgm:t>
    </dgm:pt>
    <dgm:pt modelId="{93DFEC05-2B7E-4DA1-9BA3-EDB4E88C0F95}" type="sibTrans" cxnId="{0D1B7F09-CBA4-47CE-AE51-60D4BFC9C5E3}">
      <dgm:prSet/>
      <dgm:spPr/>
      <dgm:t>
        <a:bodyPr/>
        <a:lstStyle/>
        <a:p>
          <a:endParaRPr lang="es-ES"/>
        </a:p>
      </dgm:t>
    </dgm:pt>
    <dgm:pt modelId="{253ADEDF-8D08-468F-B3DE-6541ADDA11FB}">
      <dgm:prSet phldrT="[Texto]"/>
      <dgm:spPr/>
      <dgm:t>
        <a:bodyPr/>
        <a:lstStyle/>
        <a:p>
          <a:r>
            <a:rPr lang="es-ES" dirty="0"/>
            <a:t>Sistemas de Medidas</a:t>
          </a:r>
        </a:p>
      </dgm:t>
    </dgm:pt>
    <dgm:pt modelId="{5113F9D6-AB24-448F-87A6-8E741739F1D8}" type="parTrans" cxnId="{0C116487-A5BC-4D48-BDD4-941786CAB9FE}">
      <dgm:prSet/>
      <dgm:spPr/>
      <dgm:t>
        <a:bodyPr/>
        <a:lstStyle/>
        <a:p>
          <a:endParaRPr lang="es-ES"/>
        </a:p>
      </dgm:t>
    </dgm:pt>
    <dgm:pt modelId="{0A3C9640-0BC6-4707-AE4C-A66B84F3866A}" type="sibTrans" cxnId="{0C116487-A5BC-4D48-BDD4-941786CAB9FE}">
      <dgm:prSet/>
      <dgm:spPr/>
      <dgm:t>
        <a:bodyPr/>
        <a:lstStyle/>
        <a:p>
          <a:endParaRPr lang="es-ES"/>
        </a:p>
      </dgm:t>
    </dgm:pt>
    <dgm:pt modelId="{881C629A-BFE5-4421-B35C-F74DAD4AB9FA}">
      <dgm:prSet phldrT="[Texto]"/>
      <dgm:spPr/>
      <dgm:t>
        <a:bodyPr/>
        <a:lstStyle/>
        <a:p>
          <a:r>
            <a:rPr lang="es-ES" dirty="0"/>
            <a:t>Espacio y Tiempo</a:t>
          </a:r>
        </a:p>
      </dgm:t>
    </dgm:pt>
    <dgm:pt modelId="{585FAC67-F7AB-458D-A71F-25F5A69EDAA3}" type="parTrans" cxnId="{D85BA716-49A1-4FAC-B98C-D204F2E1549F}">
      <dgm:prSet/>
      <dgm:spPr/>
      <dgm:t>
        <a:bodyPr/>
        <a:lstStyle/>
        <a:p>
          <a:endParaRPr lang="es-ES"/>
        </a:p>
      </dgm:t>
    </dgm:pt>
    <dgm:pt modelId="{B3325230-DC9A-4581-997B-89B021FC37E7}" type="sibTrans" cxnId="{D85BA716-49A1-4FAC-B98C-D204F2E1549F}">
      <dgm:prSet/>
      <dgm:spPr/>
      <dgm:t>
        <a:bodyPr/>
        <a:lstStyle/>
        <a:p>
          <a:endParaRPr lang="es-ES"/>
        </a:p>
      </dgm:t>
    </dgm:pt>
    <dgm:pt modelId="{BECC00C9-C631-4F15-9F5D-7AB061526014}" type="pres">
      <dgm:prSet presAssocID="{CF53D2A6-95DD-4C36-A646-DDEC8E1D12DE}" presName="Name0" presStyleCnt="0">
        <dgm:presLayoutVars>
          <dgm:dir/>
          <dgm:resizeHandles val="exact"/>
        </dgm:presLayoutVars>
      </dgm:prSet>
      <dgm:spPr/>
    </dgm:pt>
    <dgm:pt modelId="{4DFCE45A-A9E2-40F0-A5E9-45B1A15DBF5B}" type="pres">
      <dgm:prSet presAssocID="{DB2C89F5-0099-4382-AC34-761375AB5276}" presName="node" presStyleLbl="node1" presStyleIdx="0" presStyleCnt="3">
        <dgm:presLayoutVars>
          <dgm:bulletEnabled val="1"/>
        </dgm:presLayoutVars>
      </dgm:prSet>
      <dgm:spPr/>
    </dgm:pt>
    <dgm:pt modelId="{86B531B5-D127-4CFC-B44A-E8F1AE4509D9}" type="pres">
      <dgm:prSet presAssocID="{93DFEC05-2B7E-4DA1-9BA3-EDB4E88C0F95}" presName="sibTrans" presStyleLbl="sibTrans2D1" presStyleIdx="0" presStyleCnt="3" custLinFactNeighborX="29406" custLinFactNeighborY="-29731"/>
      <dgm:spPr/>
    </dgm:pt>
    <dgm:pt modelId="{6C75DB51-66AD-45CD-B58F-6BC1C6F53BC0}" type="pres">
      <dgm:prSet presAssocID="{93DFEC05-2B7E-4DA1-9BA3-EDB4E88C0F95}" presName="connectorText" presStyleLbl="sibTrans2D1" presStyleIdx="0" presStyleCnt="3"/>
      <dgm:spPr/>
    </dgm:pt>
    <dgm:pt modelId="{25554458-41B3-4963-B6F6-624001165FC7}" type="pres">
      <dgm:prSet presAssocID="{253ADEDF-8D08-468F-B3DE-6541ADDA11FB}" presName="node" presStyleLbl="node1" presStyleIdx="1" presStyleCnt="3">
        <dgm:presLayoutVars>
          <dgm:bulletEnabled val="1"/>
        </dgm:presLayoutVars>
      </dgm:prSet>
      <dgm:spPr/>
    </dgm:pt>
    <dgm:pt modelId="{729659B2-D07B-4309-995C-CF1C13A688BC}" type="pres">
      <dgm:prSet presAssocID="{0A3C9640-0BC6-4707-AE4C-A66B84F3866A}" presName="sibTrans" presStyleLbl="sibTrans2D1" presStyleIdx="1" presStyleCnt="3"/>
      <dgm:spPr/>
    </dgm:pt>
    <dgm:pt modelId="{EFAAB25C-DCF4-44EA-8786-02A7E4B01976}" type="pres">
      <dgm:prSet presAssocID="{0A3C9640-0BC6-4707-AE4C-A66B84F3866A}" presName="connectorText" presStyleLbl="sibTrans2D1" presStyleIdx="1" presStyleCnt="3"/>
      <dgm:spPr/>
    </dgm:pt>
    <dgm:pt modelId="{3FE529CF-8F06-42D1-AD11-BF132DA15678}" type="pres">
      <dgm:prSet presAssocID="{881C629A-BFE5-4421-B35C-F74DAD4AB9FA}" presName="node" presStyleLbl="node1" presStyleIdx="2" presStyleCnt="3">
        <dgm:presLayoutVars>
          <dgm:bulletEnabled val="1"/>
        </dgm:presLayoutVars>
      </dgm:prSet>
      <dgm:spPr/>
    </dgm:pt>
    <dgm:pt modelId="{1CC49206-1A95-4507-B458-8BC5C8D5742C}" type="pres">
      <dgm:prSet presAssocID="{B3325230-DC9A-4581-997B-89B021FC37E7}" presName="sibTrans" presStyleLbl="sibTrans2D1" presStyleIdx="2" presStyleCnt="3" custLinFactNeighborX="-39698" custLinFactNeighborY="-29731"/>
      <dgm:spPr/>
    </dgm:pt>
    <dgm:pt modelId="{5879DECE-FF6B-4E84-B078-0C688C7118EA}" type="pres">
      <dgm:prSet presAssocID="{B3325230-DC9A-4581-997B-89B021FC37E7}" presName="connectorText" presStyleLbl="sibTrans2D1" presStyleIdx="2" presStyleCnt="3"/>
      <dgm:spPr/>
    </dgm:pt>
  </dgm:ptLst>
  <dgm:cxnLst>
    <dgm:cxn modelId="{0D1B7F09-CBA4-47CE-AE51-60D4BFC9C5E3}" srcId="{CF53D2A6-95DD-4C36-A646-DDEC8E1D12DE}" destId="{DB2C89F5-0099-4382-AC34-761375AB5276}" srcOrd="0" destOrd="0" parTransId="{D03F49FE-2154-49BF-9412-0CFE16004E01}" sibTransId="{93DFEC05-2B7E-4DA1-9BA3-EDB4E88C0F95}"/>
    <dgm:cxn modelId="{E1698714-A066-48D7-A911-BC1072F41F8A}" type="presOf" srcId="{93DFEC05-2B7E-4DA1-9BA3-EDB4E88C0F95}" destId="{6C75DB51-66AD-45CD-B58F-6BC1C6F53BC0}" srcOrd="1" destOrd="0" presId="urn:microsoft.com/office/officeart/2005/8/layout/cycle7"/>
    <dgm:cxn modelId="{D85BA716-49A1-4FAC-B98C-D204F2E1549F}" srcId="{CF53D2A6-95DD-4C36-A646-DDEC8E1D12DE}" destId="{881C629A-BFE5-4421-B35C-F74DAD4AB9FA}" srcOrd="2" destOrd="0" parTransId="{585FAC67-F7AB-458D-A71F-25F5A69EDAA3}" sibTransId="{B3325230-DC9A-4581-997B-89B021FC37E7}"/>
    <dgm:cxn modelId="{3430CB16-AEAB-438A-A23A-3D5ECF5A8F03}" type="presOf" srcId="{0A3C9640-0BC6-4707-AE4C-A66B84F3866A}" destId="{729659B2-D07B-4309-995C-CF1C13A688BC}" srcOrd="0" destOrd="0" presId="urn:microsoft.com/office/officeart/2005/8/layout/cycle7"/>
    <dgm:cxn modelId="{ECD54C2F-A466-490F-A545-FD1E7D25E72C}" type="presOf" srcId="{881C629A-BFE5-4421-B35C-F74DAD4AB9FA}" destId="{3FE529CF-8F06-42D1-AD11-BF132DA15678}" srcOrd="0" destOrd="0" presId="urn:microsoft.com/office/officeart/2005/8/layout/cycle7"/>
    <dgm:cxn modelId="{DC6B6C31-B6B0-4F74-B0F7-22074B740F99}" type="presOf" srcId="{253ADEDF-8D08-468F-B3DE-6541ADDA11FB}" destId="{25554458-41B3-4963-B6F6-624001165FC7}" srcOrd="0" destOrd="0" presId="urn:microsoft.com/office/officeart/2005/8/layout/cycle7"/>
    <dgm:cxn modelId="{23CDAF4A-6D1B-4311-91E4-40107D6ECB1E}" type="presOf" srcId="{93DFEC05-2B7E-4DA1-9BA3-EDB4E88C0F95}" destId="{86B531B5-D127-4CFC-B44A-E8F1AE4509D9}" srcOrd="0" destOrd="0" presId="urn:microsoft.com/office/officeart/2005/8/layout/cycle7"/>
    <dgm:cxn modelId="{FA4DB54B-BB81-4214-A4FA-58B3503E3992}" type="presOf" srcId="{CF53D2A6-95DD-4C36-A646-DDEC8E1D12DE}" destId="{BECC00C9-C631-4F15-9F5D-7AB061526014}" srcOrd="0" destOrd="0" presId="urn:microsoft.com/office/officeart/2005/8/layout/cycle7"/>
    <dgm:cxn modelId="{3B88AB65-F883-42B8-A281-EF060A834847}" type="presOf" srcId="{0A3C9640-0BC6-4707-AE4C-A66B84F3866A}" destId="{EFAAB25C-DCF4-44EA-8786-02A7E4B01976}" srcOrd="1" destOrd="0" presId="urn:microsoft.com/office/officeart/2005/8/layout/cycle7"/>
    <dgm:cxn modelId="{0C116487-A5BC-4D48-BDD4-941786CAB9FE}" srcId="{CF53D2A6-95DD-4C36-A646-DDEC8E1D12DE}" destId="{253ADEDF-8D08-468F-B3DE-6541ADDA11FB}" srcOrd="1" destOrd="0" parTransId="{5113F9D6-AB24-448F-87A6-8E741739F1D8}" sibTransId="{0A3C9640-0BC6-4707-AE4C-A66B84F3866A}"/>
    <dgm:cxn modelId="{8BF9CAA0-8911-4DE4-8A5F-05C138B1325C}" type="presOf" srcId="{B3325230-DC9A-4581-997B-89B021FC37E7}" destId="{1CC49206-1A95-4507-B458-8BC5C8D5742C}" srcOrd="0" destOrd="0" presId="urn:microsoft.com/office/officeart/2005/8/layout/cycle7"/>
    <dgm:cxn modelId="{45E4ACE8-3A6E-4C50-BBD9-58F8C9FF4FF9}" type="presOf" srcId="{DB2C89F5-0099-4382-AC34-761375AB5276}" destId="{4DFCE45A-A9E2-40F0-A5E9-45B1A15DBF5B}" srcOrd="0" destOrd="0" presId="urn:microsoft.com/office/officeart/2005/8/layout/cycle7"/>
    <dgm:cxn modelId="{37D4CEE8-597A-4389-BE9B-12D1CA79AEA5}" type="presOf" srcId="{B3325230-DC9A-4581-997B-89B021FC37E7}" destId="{5879DECE-FF6B-4E84-B078-0C688C7118EA}" srcOrd="1" destOrd="0" presId="urn:microsoft.com/office/officeart/2005/8/layout/cycle7"/>
    <dgm:cxn modelId="{005BF8D2-CCD8-4DD7-B17C-DE632DF2ED78}" type="presParOf" srcId="{BECC00C9-C631-4F15-9F5D-7AB061526014}" destId="{4DFCE45A-A9E2-40F0-A5E9-45B1A15DBF5B}" srcOrd="0" destOrd="0" presId="urn:microsoft.com/office/officeart/2005/8/layout/cycle7"/>
    <dgm:cxn modelId="{20462B4D-6A99-4754-BCD1-AD347110F2FA}" type="presParOf" srcId="{BECC00C9-C631-4F15-9F5D-7AB061526014}" destId="{86B531B5-D127-4CFC-B44A-E8F1AE4509D9}" srcOrd="1" destOrd="0" presId="urn:microsoft.com/office/officeart/2005/8/layout/cycle7"/>
    <dgm:cxn modelId="{6E494850-A12A-4350-8A2F-32B65F0CA4AE}" type="presParOf" srcId="{86B531B5-D127-4CFC-B44A-E8F1AE4509D9}" destId="{6C75DB51-66AD-45CD-B58F-6BC1C6F53BC0}" srcOrd="0" destOrd="0" presId="urn:microsoft.com/office/officeart/2005/8/layout/cycle7"/>
    <dgm:cxn modelId="{14C21BAE-F9AE-4928-9415-A8F7C9D3E1EC}" type="presParOf" srcId="{BECC00C9-C631-4F15-9F5D-7AB061526014}" destId="{25554458-41B3-4963-B6F6-624001165FC7}" srcOrd="2" destOrd="0" presId="urn:microsoft.com/office/officeart/2005/8/layout/cycle7"/>
    <dgm:cxn modelId="{A6B51D0F-FEBA-4355-A89F-638F89B4832E}" type="presParOf" srcId="{BECC00C9-C631-4F15-9F5D-7AB061526014}" destId="{729659B2-D07B-4309-995C-CF1C13A688BC}" srcOrd="3" destOrd="0" presId="urn:microsoft.com/office/officeart/2005/8/layout/cycle7"/>
    <dgm:cxn modelId="{2B496BDA-018E-4B46-853C-A0E2A0BAED32}" type="presParOf" srcId="{729659B2-D07B-4309-995C-CF1C13A688BC}" destId="{EFAAB25C-DCF4-44EA-8786-02A7E4B01976}" srcOrd="0" destOrd="0" presId="urn:microsoft.com/office/officeart/2005/8/layout/cycle7"/>
    <dgm:cxn modelId="{6C1A7521-C0BB-4326-9874-14F65B7ED6C9}" type="presParOf" srcId="{BECC00C9-C631-4F15-9F5D-7AB061526014}" destId="{3FE529CF-8F06-42D1-AD11-BF132DA15678}" srcOrd="4" destOrd="0" presId="urn:microsoft.com/office/officeart/2005/8/layout/cycle7"/>
    <dgm:cxn modelId="{604B9AC2-EF03-4B50-92DB-64F8B29D15CD}" type="presParOf" srcId="{BECC00C9-C631-4F15-9F5D-7AB061526014}" destId="{1CC49206-1A95-4507-B458-8BC5C8D5742C}" srcOrd="5" destOrd="0" presId="urn:microsoft.com/office/officeart/2005/8/layout/cycle7"/>
    <dgm:cxn modelId="{91072275-8813-41ED-B846-E8CD6DD2B6F4}" type="presParOf" srcId="{1CC49206-1A95-4507-B458-8BC5C8D5742C}" destId="{5879DECE-FF6B-4E84-B078-0C688C7118EA}"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A14EC9-0863-48B5-8D1B-2C1F222FE116}" type="doc">
      <dgm:prSet loTypeId="urn:microsoft.com/office/officeart/2005/8/layout/vList3" loCatId="list" qsTypeId="urn:microsoft.com/office/officeart/2005/8/quickstyle/simple1" qsCatId="simple" csTypeId="urn:microsoft.com/office/officeart/2005/8/colors/colorful1" csCatId="colorful" phldr="1"/>
      <dgm:spPr/>
    </dgm:pt>
    <dgm:pt modelId="{4310CED4-E499-434A-AFC9-259ED523A898}">
      <dgm:prSet phldrT="[Texto]"/>
      <dgm:spPr/>
      <dgm:t>
        <a:bodyPr/>
        <a:lstStyle/>
        <a:p>
          <a:r>
            <a:rPr lang="es-ES" dirty="0"/>
            <a:t>Legitimidad de Gobierno</a:t>
          </a:r>
        </a:p>
      </dgm:t>
    </dgm:pt>
    <dgm:pt modelId="{9EB2EECD-1C79-4E4F-8AE8-A7AE170F013B}" type="parTrans" cxnId="{51D176F0-A407-4103-AA54-33553AFB91A0}">
      <dgm:prSet/>
      <dgm:spPr/>
      <dgm:t>
        <a:bodyPr/>
        <a:lstStyle/>
        <a:p>
          <a:endParaRPr lang="es-ES"/>
        </a:p>
      </dgm:t>
    </dgm:pt>
    <dgm:pt modelId="{585394EA-B03F-48AB-BBE0-2F5CFADD4A14}" type="sibTrans" cxnId="{51D176F0-A407-4103-AA54-33553AFB91A0}">
      <dgm:prSet/>
      <dgm:spPr/>
      <dgm:t>
        <a:bodyPr/>
        <a:lstStyle/>
        <a:p>
          <a:endParaRPr lang="es-ES"/>
        </a:p>
      </dgm:t>
    </dgm:pt>
    <dgm:pt modelId="{B12C6C4C-C82C-4E30-9FDC-D3F06688D4D1}">
      <dgm:prSet phldrT="[Texto]"/>
      <dgm:spPr/>
      <dgm:t>
        <a:bodyPr/>
        <a:lstStyle/>
        <a:p>
          <a:r>
            <a:rPr lang="es-ES" dirty="0"/>
            <a:t>Bienestar Socioeconómico</a:t>
          </a:r>
        </a:p>
      </dgm:t>
    </dgm:pt>
    <dgm:pt modelId="{407D1549-634C-49EE-8309-640515A164BF}" type="parTrans" cxnId="{28A59C9B-FB9B-47A7-AC62-B569A7340129}">
      <dgm:prSet/>
      <dgm:spPr/>
      <dgm:t>
        <a:bodyPr/>
        <a:lstStyle/>
        <a:p>
          <a:endParaRPr lang="es-ES"/>
        </a:p>
      </dgm:t>
    </dgm:pt>
    <dgm:pt modelId="{DAA008CF-E40F-4140-B4F6-F3B66593387C}" type="sibTrans" cxnId="{28A59C9B-FB9B-47A7-AC62-B569A7340129}">
      <dgm:prSet/>
      <dgm:spPr/>
      <dgm:t>
        <a:bodyPr/>
        <a:lstStyle/>
        <a:p>
          <a:endParaRPr lang="es-ES"/>
        </a:p>
      </dgm:t>
    </dgm:pt>
    <dgm:pt modelId="{421933C4-9DF0-4953-BCED-A9729D4D805B}">
      <dgm:prSet phldrT="[Texto]"/>
      <dgm:spPr/>
      <dgm:t>
        <a:bodyPr/>
        <a:lstStyle/>
        <a:p>
          <a:r>
            <a:rPr lang="es-ES" dirty="0"/>
            <a:t>Seguridad</a:t>
          </a:r>
        </a:p>
      </dgm:t>
    </dgm:pt>
    <dgm:pt modelId="{D48B9739-0ACB-444E-A39C-94005F52B6F6}" type="parTrans" cxnId="{74E8C0A1-AE43-4489-AEB7-DC063975D9BF}">
      <dgm:prSet/>
      <dgm:spPr/>
      <dgm:t>
        <a:bodyPr/>
        <a:lstStyle/>
        <a:p>
          <a:endParaRPr lang="es-ES"/>
        </a:p>
      </dgm:t>
    </dgm:pt>
    <dgm:pt modelId="{9D3489AC-902D-442C-ABDE-6C38F124E3B9}" type="sibTrans" cxnId="{74E8C0A1-AE43-4489-AEB7-DC063975D9BF}">
      <dgm:prSet/>
      <dgm:spPr/>
      <dgm:t>
        <a:bodyPr/>
        <a:lstStyle/>
        <a:p>
          <a:endParaRPr lang="es-ES"/>
        </a:p>
      </dgm:t>
    </dgm:pt>
    <dgm:pt modelId="{BA759390-5351-46C5-95E5-3076ECD24D78}">
      <dgm:prSet/>
      <dgm:spPr/>
      <dgm:t>
        <a:bodyPr/>
        <a:lstStyle/>
        <a:p>
          <a:r>
            <a:rPr lang="es-ES" dirty="0"/>
            <a:t>Identidad Colectiva</a:t>
          </a:r>
        </a:p>
      </dgm:t>
    </dgm:pt>
    <dgm:pt modelId="{CAF785AB-230C-4A0C-BE7B-A2AA0BAA9591}" type="parTrans" cxnId="{AF003F88-9BED-4E91-90CD-40183D547AF8}">
      <dgm:prSet/>
      <dgm:spPr/>
      <dgm:t>
        <a:bodyPr/>
        <a:lstStyle/>
        <a:p>
          <a:endParaRPr lang="es-ES"/>
        </a:p>
      </dgm:t>
    </dgm:pt>
    <dgm:pt modelId="{651A3F17-5286-4DF1-B94B-A34983D5C3D5}" type="sibTrans" cxnId="{AF003F88-9BED-4E91-90CD-40183D547AF8}">
      <dgm:prSet/>
      <dgm:spPr/>
      <dgm:t>
        <a:bodyPr/>
        <a:lstStyle/>
        <a:p>
          <a:endParaRPr lang="es-ES"/>
        </a:p>
      </dgm:t>
    </dgm:pt>
    <dgm:pt modelId="{9F6FC011-E0CB-426E-AF06-5A9F8A5BFE68}" type="pres">
      <dgm:prSet presAssocID="{90A14EC9-0863-48B5-8D1B-2C1F222FE116}" presName="linearFlow" presStyleCnt="0">
        <dgm:presLayoutVars>
          <dgm:dir/>
          <dgm:resizeHandles val="exact"/>
        </dgm:presLayoutVars>
      </dgm:prSet>
      <dgm:spPr/>
    </dgm:pt>
    <dgm:pt modelId="{A76EB192-D77F-417E-9071-CEF7C51C46E2}" type="pres">
      <dgm:prSet presAssocID="{4310CED4-E499-434A-AFC9-259ED523A898}" presName="composite" presStyleCnt="0"/>
      <dgm:spPr/>
    </dgm:pt>
    <dgm:pt modelId="{68A570C1-16FF-4AF3-9D44-E3EE8EC177F2}" type="pres">
      <dgm:prSet presAssocID="{4310CED4-E499-434A-AFC9-259ED523A898}" presName="imgShp" presStyleLbl="fgImgPlace1" presStyleIdx="0" presStyleCnt="4" custLinFactNeighborX="2154" custLinFactNeighborY="-90"/>
      <dgm:spPr>
        <a:blipFill>
          <a:blip xmlns:r="http://schemas.openxmlformats.org/officeDocument/2006/relationships" r:embed="rId1">
            <a:extLst>
              <a:ext uri="{28A0092B-C50C-407E-A947-70E740481C1C}">
                <a14:useLocalDpi xmlns:a14="http://schemas.microsoft.com/office/drawing/2010/main" val="0"/>
              </a:ext>
            </a:extLst>
          </a:blip>
          <a:srcRect/>
          <a:stretch>
            <a:fillRect t="-10000" b="-10000"/>
          </a:stretch>
        </a:blipFill>
      </dgm:spPr>
    </dgm:pt>
    <dgm:pt modelId="{76B25134-9A86-401F-8018-DC4B21009BAE}" type="pres">
      <dgm:prSet presAssocID="{4310CED4-E499-434A-AFC9-259ED523A898}" presName="txShp" presStyleLbl="node1" presStyleIdx="0" presStyleCnt="4">
        <dgm:presLayoutVars>
          <dgm:bulletEnabled val="1"/>
        </dgm:presLayoutVars>
      </dgm:prSet>
      <dgm:spPr/>
    </dgm:pt>
    <dgm:pt modelId="{A4A4F3AF-7E1C-4B23-A4E4-0F68BACF14DB}" type="pres">
      <dgm:prSet presAssocID="{585394EA-B03F-48AB-BBE0-2F5CFADD4A14}" presName="spacing" presStyleCnt="0"/>
      <dgm:spPr/>
    </dgm:pt>
    <dgm:pt modelId="{0EDD8372-A818-4D9B-A86F-C555A07567C7}" type="pres">
      <dgm:prSet presAssocID="{B12C6C4C-C82C-4E30-9FDC-D3F06688D4D1}" presName="composite" presStyleCnt="0"/>
      <dgm:spPr/>
    </dgm:pt>
    <dgm:pt modelId="{A5543ACF-5BD2-4329-AB0B-680E7BFC38B4}" type="pres">
      <dgm:prSet presAssocID="{B12C6C4C-C82C-4E30-9FDC-D3F06688D4D1}" presName="imgShp"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13000" b="-13000"/>
          </a:stretch>
        </a:blipFill>
      </dgm:spPr>
    </dgm:pt>
    <dgm:pt modelId="{F1510E69-4536-46D3-A842-65DA5CBE6235}" type="pres">
      <dgm:prSet presAssocID="{B12C6C4C-C82C-4E30-9FDC-D3F06688D4D1}" presName="txShp" presStyleLbl="node1" presStyleIdx="1" presStyleCnt="4">
        <dgm:presLayoutVars>
          <dgm:bulletEnabled val="1"/>
        </dgm:presLayoutVars>
      </dgm:prSet>
      <dgm:spPr/>
    </dgm:pt>
    <dgm:pt modelId="{23073171-53F6-45C8-A8AA-3AA115E1E14B}" type="pres">
      <dgm:prSet presAssocID="{DAA008CF-E40F-4140-B4F6-F3B66593387C}" presName="spacing" presStyleCnt="0"/>
      <dgm:spPr/>
    </dgm:pt>
    <dgm:pt modelId="{BE3B55CF-15E6-4F5F-BA67-2AEAE279030B}" type="pres">
      <dgm:prSet presAssocID="{421933C4-9DF0-4953-BCED-A9729D4D805B}" presName="composite" presStyleCnt="0"/>
      <dgm:spPr/>
    </dgm:pt>
    <dgm:pt modelId="{76990EA8-D8A4-4022-BA5E-62B02502AE8E}" type="pres">
      <dgm:prSet presAssocID="{421933C4-9DF0-4953-BCED-A9729D4D805B}" presName="imgShp"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8000" r="-8000"/>
          </a:stretch>
        </a:blipFill>
      </dgm:spPr>
    </dgm:pt>
    <dgm:pt modelId="{E8C3324E-7689-4CBD-8BE6-A3A8B9A8CB6C}" type="pres">
      <dgm:prSet presAssocID="{421933C4-9DF0-4953-BCED-A9729D4D805B}" presName="txShp" presStyleLbl="node1" presStyleIdx="2" presStyleCnt="4">
        <dgm:presLayoutVars>
          <dgm:bulletEnabled val="1"/>
        </dgm:presLayoutVars>
      </dgm:prSet>
      <dgm:spPr/>
    </dgm:pt>
    <dgm:pt modelId="{6E5259BE-953F-4BDE-AA2A-8156103A05C8}" type="pres">
      <dgm:prSet presAssocID="{9D3489AC-902D-442C-ABDE-6C38F124E3B9}" presName="spacing" presStyleCnt="0"/>
      <dgm:spPr/>
    </dgm:pt>
    <dgm:pt modelId="{A6DA851F-0AF2-4059-9FB8-F6E7AECE659A}" type="pres">
      <dgm:prSet presAssocID="{BA759390-5351-46C5-95E5-3076ECD24D78}" presName="composite" presStyleCnt="0"/>
      <dgm:spPr/>
    </dgm:pt>
    <dgm:pt modelId="{AA6F441D-B3B5-4B19-9D79-76D810FC4FDC}" type="pres">
      <dgm:prSet presAssocID="{BA759390-5351-46C5-95E5-3076ECD24D78}" presName="imgShp"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31000" r="-31000"/>
          </a:stretch>
        </a:blipFill>
      </dgm:spPr>
    </dgm:pt>
    <dgm:pt modelId="{B868F647-3B58-43AB-BFF7-D68F40AAB209}" type="pres">
      <dgm:prSet presAssocID="{BA759390-5351-46C5-95E5-3076ECD24D78}" presName="txShp" presStyleLbl="node1" presStyleIdx="3" presStyleCnt="4">
        <dgm:presLayoutVars>
          <dgm:bulletEnabled val="1"/>
        </dgm:presLayoutVars>
      </dgm:prSet>
      <dgm:spPr/>
    </dgm:pt>
  </dgm:ptLst>
  <dgm:cxnLst>
    <dgm:cxn modelId="{1A9EFB1E-B6E8-45FF-B2B1-E687D1B0D81D}" type="presOf" srcId="{421933C4-9DF0-4953-BCED-A9729D4D805B}" destId="{E8C3324E-7689-4CBD-8BE6-A3A8B9A8CB6C}" srcOrd="0" destOrd="0" presId="urn:microsoft.com/office/officeart/2005/8/layout/vList3"/>
    <dgm:cxn modelId="{CEFB3B6C-C026-4525-8E77-DA75762180D2}" type="presOf" srcId="{BA759390-5351-46C5-95E5-3076ECD24D78}" destId="{B868F647-3B58-43AB-BFF7-D68F40AAB209}" srcOrd="0" destOrd="0" presId="urn:microsoft.com/office/officeart/2005/8/layout/vList3"/>
    <dgm:cxn modelId="{8E379574-0BDB-4193-988A-CD4FB5AD028A}" type="presOf" srcId="{4310CED4-E499-434A-AFC9-259ED523A898}" destId="{76B25134-9A86-401F-8018-DC4B21009BAE}" srcOrd="0" destOrd="0" presId="urn:microsoft.com/office/officeart/2005/8/layout/vList3"/>
    <dgm:cxn modelId="{AF003F88-9BED-4E91-90CD-40183D547AF8}" srcId="{90A14EC9-0863-48B5-8D1B-2C1F222FE116}" destId="{BA759390-5351-46C5-95E5-3076ECD24D78}" srcOrd="3" destOrd="0" parTransId="{CAF785AB-230C-4A0C-BE7B-A2AA0BAA9591}" sibTransId="{651A3F17-5286-4DF1-B94B-A34983D5C3D5}"/>
    <dgm:cxn modelId="{F4F99E95-6442-444B-AA7D-7D1C5DDB833D}" type="presOf" srcId="{B12C6C4C-C82C-4E30-9FDC-D3F06688D4D1}" destId="{F1510E69-4536-46D3-A842-65DA5CBE6235}" srcOrd="0" destOrd="0" presId="urn:microsoft.com/office/officeart/2005/8/layout/vList3"/>
    <dgm:cxn modelId="{28A59C9B-FB9B-47A7-AC62-B569A7340129}" srcId="{90A14EC9-0863-48B5-8D1B-2C1F222FE116}" destId="{B12C6C4C-C82C-4E30-9FDC-D3F06688D4D1}" srcOrd="1" destOrd="0" parTransId="{407D1549-634C-49EE-8309-640515A164BF}" sibTransId="{DAA008CF-E40F-4140-B4F6-F3B66593387C}"/>
    <dgm:cxn modelId="{74E8C0A1-AE43-4489-AEB7-DC063975D9BF}" srcId="{90A14EC9-0863-48B5-8D1B-2C1F222FE116}" destId="{421933C4-9DF0-4953-BCED-A9729D4D805B}" srcOrd="2" destOrd="0" parTransId="{D48B9739-0ACB-444E-A39C-94005F52B6F6}" sibTransId="{9D3489AC-902D-442C-ABDE-6C38F124E3B9}"/>
    <dgm:cxn modelId="{4E3923A4-C9FA-49E9-9F09-7942F3A949BA}" type="presOf" srcId="{90A14EC9-0863-48B5-8D1B-2C1F222FE116}" destId="{9F6FC011-E0CB-426E-AF06-5A9F8A5BFE68}" srcOrd="0" destOrd="0" presId="urn:microsoft.com/office/officeart/2005/8/layout/vList3"/>
    <dgm:cxn modelId="{51D176F0-A407-4103-AA54-33553AFB91A0}" srcId="{90A14EC9-0863-48B5-8D1B-2C1F222FE116}" destId="{4310CED4-E499-434A-AFC9-259ED523A898}" srcOrd="0" destOrd="0" parTransId="{9EB2EECD-1C79-4E4F-8AE8-A7AE170F013B}" sibTransId="{585394EA-B03F-48AB-BBE0-2F5CFADD4A14}"/>
    <dgm:cxn modelId="{81A6BA26-D958-4478-BA51-BC2392FC261A}" type="presParOf" srcId="{9F6FC011-E0CB-426E-AF06-5A9F8A5BFE68}" destId="{A76EB192-D77F-417E-9071-CEF7C51C46E2}" srcOrd="0" destOrd="0" presId="urn:microsoft.com/office/officeart/2005/8/layout/vList3"/>
    <dgm:cxn modelId="{C372A1B9-61F6-4515-8B5E-CE9F9F823358}" type="presParOf" srcId="{A76EB192-D77F-417E-9071-CEF7C51C46E2}" destId="{68A570C1-16FF-4AF3-9D44-E3EE8EC177F2}" srcOrd="0" destOrd="0" presId="urn:microsoft.com/office/officeart/2005/8/layout/vList3"/>
    <dgm:cxn modelId="{8A4D7C09-7FBA-4DDE-9A80-3D21481CF9E4}" type="presParOf" srcId="{A76EB192-D77F-417E-9071-CEF7C51C46E2}" destId="{76B25134-9A86-401F-8018-DC4B21009BAE}" srcOrd="1" destOrd="0" presId="urn:microsoft.com/office/officeart/2005/8/layout/vList3"/>
    <dgm:cxn modelId="{E5EB2E89-E70C-40EB-976B-952ABC90B685}" type="presParOf" srcId="{9F6FC011-E0CB-426E-AF06-5A9F8A5BFE68}" destId="{A4A4F3AF-7E1C-4B23-A4E4-0F68BACF14DB}" srcOrd="1" destOrd="0" presId="urn:microsoft.com/office/officeart/2005/8/layout/vList3"/>
    <dgm:cxn modelId="{9F5C792B-F40C-4CFE-BED4-DEC8AAD62D8B}" type="presParOf" srcId="{9F6FC011-E0CB-426E-AF06-5A9F8A5BFE68}" destId="{0EDD8372-A818-4D9B-A86F-C555A07567C7}" srcOrd="2" destOrd="0" presId="urn:microsoft.com/office/officeart/2005/8/layout/vList3"/>
    <dgm:cxn modelId="{DADD9B05-9E91-4994-AED0-87D4C61F3239}" type="presParOf" srcId="{0EDD8372-A818-4D9B-A86F-C555A07567C7}" destId="{A5543ACF-5BD2-4329-AB0B-680E7BFC38B4}" srcOrd="0" destOrd="0" presId="urn:microsoft.com/office/officeart/2005/8/layout/vList3"/>
    <dgm:cxn modelId="{4A289390-69F4-41DA-A7EE-4309155A6698}" type="presParOf" srcId="{0EDD8372-A818-4D9B-A86F-C555A07567C7}" destId="{F1510E69-4536-46D3-A842-65DA5CBE6235}" srcOrd="1" destOrd="0" presId="urn:microsoft.com/office/officeart/2005/8/layout/vList3"/>
    <dgm:cxn modelId="{D6A265EC-94F4-4D6F-94AD-B48ECBCD33CF}" type="presParOf" srcId="{9F6FC011-E0CB-426E-AF06-5A9F8A5BFE68}" destId="{23073171-53F6-45C8-A8AA-3AA115E1E14B}" srcOrd="3" destOrd="0" presId="urn:microsoft.com/office/officeart/2005/8/layout/vList3"/>
    <dgm:cxn modelId="{50B174BB-3C23-41BB-94F3-2CAD8EE40E47}" type="presParOf" srcId="{9F6FC011-E0CB-426E-AF06-5A9F8A5BFE68}" destId="{BE3B55CF-15E6-4F5F-BA67-2AEAE279030B}" srcOrd="4" destOrd="0" presId="urn:microsoft.com/office/officeart/2005/8/layout/vList3"/>
    <dgm:cxn modelId="{2EEE8854-8407-4A9A-8C26-F156B6058D6C}" type="presParOf" srcId="{BE3B55CF-15E6-4F5F-BA67-2AEAE279030B}" destId="{76990EA8-D8A4-4022-BA5E-62B02502AE8E}" srcOrd="0" destOrd="0" presId="urn:microsoft.com/office/officeart/2005/8/layout/vList3"/>
    <dgm:cxn modelId="{CF523FC6-41B4-4EF5-846A-5324574B9AEC}" type="presParOf" srcId="{BE3B55CF-15E6-4F5F-BA67-2AEAE279030B}" destId="{E8C3324E-7689-4CBD-8BE6-A3A8B9A8CB6C}" srcOrd="1" destOrd="0" presId="urn:microsoft.com/office/officeart/2005/8/layout/vList3"/>
    <dgm:cxn modelId="{1BD6D247-516D-4520-9F4A-E33FB13ED1E4}" type="presParOf" srcId="{9F6FC011-E0CB-426E-AF06-5A9F8A5BFE68}" destId="{6E5259BE-953F-4BDE-AA2A-8156103A05C8}" srcOrd="5" destOrd="0" presId="urn:microsoft.com/office/officeart/2005/8/layout/vList3"/>
    <dgm:cxn modelId="{D766D5B9-0661-4199-9A6C-5F8417913BF4}" type="presParOf" srcId="{9F6FC011-E0CB-426E-AF06-5A9F8A5BFE68}" destId="{A6DA851F-0AF2-4059-9FB8-F6E7AECE659A}" srcOrd="6" destOrd="0" presId="urn:microsoft.com/office/officeart/2005/8/layout/vList3"/>
    <dgm:cxn modelId="{06A57789-881F-4DF0-B378-D0F88B4069F6}" type="presParOf" srcId="{A6DA851F-0AF2-4059-9FB8-F6E7AECE659A}" destId="{AA6F441D-B3B5-4B19-9D79-76D810FC4FDC}" srcOrd="0" destOrd="0" presId="urn:microsoft.com/office/officeart/2005/8/layout/vList3"/>
    <dgm:cxn modelId="{69F187CD-45C7-4108-91E5-464DD3415E89}" type="presParOf" srcId="{A6DA851F-0AF2-4059-9FB8-F6E7AECE659A}" destId="{B868F647-3B58-43AB-BFF7-D68F40AAB209}"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D8DE07E-B5DF-FD45-8613-0F8738560F42}"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s-ES"/>
        </a:p>
      </dgm:t>
    </dgm:pt>
    <dgm:pt modelId="{FDADF03B-4637-A54D-8D80-9507942474D6}">
      <dgm:prSet phldrT="[Texto]"/>
      <dgm:spPr/>
      <dgm:t>
        <a:bodyPr/>
        <a:lstStyle/>
        <a:p>
          <a:r>
            <a:rPr lang="es-ES" dirty="0"/>
            <a:t>Ministro</a:t>
          </a:r>
        </a:p>
      </dgm:t>
    </dgm:pt>
    <dgm:pt modelId="{D616B050-8939-C546-925D-F504FF455606}" type="parTrans" cxnId="{F00D2A46-EB8E-DA43-80DC-44ACA1F95012}">
      <dgm:prSet/>
      <dgm:spPr/>
      <dgm:t>
        <a:bodyPr/>
        <a:lstStyle/>
        <a:p>
          <a:endParaRPr lang="es-ES"/>
        </a:p>
      </dgm:t>
    </dgm:pt>
    <dgm:pt modelId="{DC12D95E-91A7-0E47-A019-367B6FA66B11}" type="sibTrans" cxnId="{F00D2A46-EB8E-DA43-80DC-44ACA1F95012}">
      <dgm:prSet/>
      <dgm:spPr/>
      <dgm:t>
        <a:bodyPr/>
        <a:lstStyle/>
        <a:p>
          <a:endParaRPr lang="es-ES"/>
        </a:p>
      </dgm:t>
    </dgm:pt>
    <dgm:pt modelId="{B3DDFA76-77AA-6D42-88A5-033F9CBD38AE}" type="asst">
      <dgm:prSet phldrT="[Texto]"/>
      <dgm:spPr/>
      <dgm:t>
        <a:bodyPr/>
        <a:lstStyle/>
        <a:p>
          <a:r>
            <a:rPr lang="es-ES" dirty="0"/>
            <a:t>Subsecretaria</a:t>
          </a:r>
        </a:p>
      </dgm:t>
    </dgm:pt>
    <dgm:pt modelId="{D6F78C2E-2550-BA47-8421-6592B1905241}" type="parTrans" cxnId="{B0D5BC59-683B-314A-8C0A-3F55BA65D0ED}">
      <dgm:prSet/>
      <dgm:spPr/>
      <dgm:t>
        <a:bodyPr/>
        <a:lstStyle/>
        <a:p>
          <a:endParaRPr lang="es-ES"/>
        </a:p>
      </dgm:t>
    </dgm:pt>
    <dgm:pt modelId="{E6C1E350-2C7F-7440-81BC-B94769440861}" type="sibTrans" cxnId="{B0D5BC59-683B-314A-8C0A-3F55BA65D0ED}">
      <dgm:prSet/>
      <dgm:spPr/>
      <dgm:t>
        <a:bodyPr/>
        <a:lstStyle/>
        <a:p>
          <a:endParaRPr lang="es-ES"/>
        </a:p>
      </dgm:t>
    </dgm:pt>
    <dgm:pt modelId="{856E9BC6-EFC4-F045-8544-1784E3109A2B}">
      <dgm:prSet phldrT="[Texto]"/>
      <dgm:spPr/>
      <dgm:t>
        <a:bodyPr/>
        <a:lstStyle/>
        <a:p>
          <a:r>
            <a:rPr lang="es-ES" dirty="0"/>
            <a:t>Direcciones</a:t>
          </a:r>
        </a:p>
      </dgm:t>
    </dgm:pt>
    <dgm:pt modelId="{9313C436-DA8E-1748-A635-CCF425CE3426}" type="parTrans" cxnId="{5C3EAC2E-08E2-5544-AC47-756BE8A2981A}">
      <dgm:prSet/>
      <dgm:spPr/>
      <dgm:t>
        <a:bodyPr/>
        <a:lstStyle/>
        <a:p>
          <a:endParaRPr lang="es-ES"/>
        </a:p>
      </dgm:t>
    </dgm:pt>
    <dgm:pt modelId="{EA300947-F8B2-5A41-AF52-398A0477B72D}" type="sibTrans" cxnId="{5C3EAC2E-08E2-5544-AC47-756BE8A2981A}">
      <dgm:prSet/>
      <dgm:spPr/>
      <dgm:t>
        <a:bodyPr/>
        <a:lstStyle/>
        <a:p>
          <a:endParaRPr lang="es-ES"/>
        </a:p>
      </dgm:t>
    </dgm:pt>
    <dgm:pt modelId="{BDFB3B51-8FE1-E24A-8B3B-7F002D271755}">
      <dgm:prSet phldrT="[Texto]"/>
      <dgm:spPr/>
      <dgm:t>
        <a:bodyPr/>
        <a:lstStyle/>
        <a:p>
          <a:r>
            <a:rPr lang="es-ES" dirty="0"/>
            <a:t>Programas</a:t>
          </a:r>
        </a:p>
      </dgm:t>
    </dgm:pt>
    <dgm:pt modelId="{8BBCCD26-4980-6341-A433-95C2DCA40DB0}" type="parTrans" cxnId="{9C3D23DB-3AA7-B747-A24E-7784CCFB6381}">
      <dgm:prSet/>
      <dgm:spPr/>
      <dgm:t>
        <a:bodyPr/>
        <a:lstStyle/>
        <a:p>
          <a:endParaRPr lang="es-ES"/>
        </a:p>
      </dgm:t>
    </dgm:pt>
    <dgm:pt modelId="{FF9E480E-EC8B-454A-863F-405BADB784C9}" type="sibTrans" cxnId="{9C3D23DB-3AA7-B747-A24E-7784CCFB6381}">
      <dgm:prSet/>
      <dgm:spPr/>
      <dgm:t>
        <a:bodyPr/>
        <a:lstStyle/>
        <a:p>
          <a:endParaRPr lang="es-ES"/>
        </a:p>
      </dgm:t>
    </dgm:pt>
    <dgm:pt modelId="{378C69FC-C016-BC40-9666-9527E241AD22}" type="pres">
      <dgm:prSet presAssocID="{FD8DE07E-B5DF-FD45-8613-0F8738560F42}" presName="hierChild1" presStyleCnt="0">
        <dgm:presLayoutVars>
          <dgm:orgChart val="1"/>
          <dgm:chPref val="1"/>
          <dgm:dir/>
          <dgm:animOne val="branch"/>
          <dgm:animLvl val="lvl"/>
          <dgm:resizeHandles/>
        </dgm:presLayoutVars>
      </dgm:prSet>
      <dgm:spPr/>
    </dgm:pt>
    <dgm:pt modelId="{201591E1-EF6D-E449-A20B-118A22E6ABEF}" type="pres">
      <dgm:prSet presAssocID="{FDADF03B-4637-A54D-8D80-9507942474D6}" presName="hierRoot1" presStyleCnt="0">
        <dgm:presLayoutVars>
          <dgm:hierBranch val="init"/>
        </dgm:presLayoutVars>
      </dgm:prSet>
      <dgm:spPr/>
    </dgm:pt>
    <dgm:pt modelId="{CD1D07B4-EAFB-C64B-9704-33C11ACC241F}" type="pres">
      <dgm:prSet presAssocID="{FDADF03B-4637-A54D-8D80-9507942474D6}" presName="rootComposite1" presStyleCnt="0"/>
      <dgm:spPr/>
    </dgm:pt>
    <dgm:pt modelId="{3BF1212D-5D5D-574D-8AC3-8F922DE19400}" type="pres">
      <dgm:prSet presAssocID="{FDADF03B-4637-A54D-8D80-9507942474D6}" presName="rootText1" presStyleLbl="node0" presStyleIdx="0" presStyleCnt="1">
        <dgm:presLayoutVars>
          <dgm:chPref val="3"/>
        </dgm:presLayoutVars>
      </dgm:prSet>
      <dgm:spPr/>
    </dgm:pt>
    <dgm:pt modelId="{3E66D625-7168-6D46-8DE8-0D0A9E52C7E0}" type="pres">
      <dgm:prSet presAssocID="{FDADF03B-4637-A54D-8D80-9507942474D6}" presName="rootConnector1" presStyleLbl="node1" presStyleIdx="0" presStyleCnt="0"/>
      <dgm:spPr/>
    </dgm:pt>
    <dgm:pt modelId="{7901DA78-971D-4941-8A24-8F378E554B6A}" type="pres">
      <dgm:prSet presAssocID="{FDADF03B-4637-A54D-8D80-9507942474D6}" presName="hierChild2" presStyleCnt="0"/>
      <dgm:spPr/>
    </dgm:pt>
    <dgm:pt modelId="{F387D158-955C-7747-BCC0-B14C0E3BC5B5}" type="pres">
      <dgm:prSet presAssocID="{9313C436-DA8E-1748-A635-CCF425CE3426}" presName="Name37" presStyleLbl="parChTrans1D2" presStyleIdx="0" presStyleCnt="3"/>
      <dgm:spPr/>
    </dgm:pt>
    <dgm:pt modelId="{D37DFBFD-5E5C-F947-8D29-B2215353F6CC}" type="pres">
      <dgm:prSet presAssocID="{856E9BC6-EFC4-F045-8544-1784E3109A2B}" presName="hierRoot2" presStyleCnt="0">
        <dgm:presLayoutVars>
          <dgm:hierBranch val="init"/>
        </dgm:presLayoutVars>
      </dgm:prSet>
      <dgm:spPr/>
    </dgm:pt>
    <dgm:pt modelId="{1706C1E3-98A2-FF46-A41D-4E05EC07091C}" type="pres">
      <dgm:prSet presAssocID="{856E9BC6-EFC4-F045-8544-1784E3109A2B}" presName="rootComposite" presStyleCnt="0"/>
      <dgm:spPr/>
    </dgm:pt>
    <dgm:pt modelId="{E7835F2E-B8BF-7847-823E-41B29F1A49A1}" type="pres">
      <dgm:prSet presAssocID="{856E9BC6-EFC4-F045-8544-1784E3109A2B}" presName="rootText" presStyleLbl="node2" presStyleIdx="0" presStyleCnt="2">
        <dgm:presLayoutVars>
          <dgm:chPref val="3"/>
        </dgm:presLayoutVars>
      </dgm:prSet>
      <dgm:spPr/>
    </dgm:pt>
    <dgm:pt modelId="{F0071532-0EDA-734E-8E1B-4004DD974D01}" type="pres">
      <dgm:prSet presAssocID="{856E9BC6-EFC4-F045-8544-1784E3109A2B}" presName="rootConnector" presStyleLbl="node2" presStyleIdx="0" presStyleCnt="2"/>
      <dgm:spPr/>
    </dgm:pt>
    <dgm:pt modelId="{9B3D33EE-61F3-0346-8FB8-EE7E9EE9DF30}" type="pres">
      <dgm:prSet presAssocID="{856E9BC6-EFC4-F045-8544-1784E3109A2B}" presName="hierChild4" presStyleCnt="0"/>
      <dgm:spPr/>
    </dgm:pt>
    <dgm:pt modelId="{FB9FC86B-5AC6-4543-A01B-2911E94E2AF4}" type="pres">
      <dgm:prSet presAssocID="{856E9BC6-EFC4-F045-8544-1784E3109A2B}" presName="hierChild5" presStyleCnt="0"/>
      <dgm:spPr/>
    </dgm:pt>
    <dgm:pt modelId="{2EDA3045-7688-3A40-8611-9C741CB0A190}" type="pres">
      <dgm:prSet presAssocID="{8BBCCD26-4980-6341-A433-95C2DCA40DB0}" presName="Name37" presStyleLbl="parChTrans1D2" presStyleIdx="1" presStyleCnt="3"/>
      <dgm:spPr/>
    </dgm:pt>
    <dgm:pt modelId="{AC4FF409-2397-CE43-911F-0C40B7E8BD39}" type="pres">
      <dgm:prSet presAssocID="{BDFB3B51-8FE1-E24A-8B3B-7F002D271755}" presName="hierRoot2" presStyleCnt="0">
        <dgm:presLayoutVars>
          <dgm:hierBranch val="init"/>
        </dgm:presLayoutVars>
      </dgm:prSet>
      <dgm:spPr/>
    </dgm:pt>
    <dgm:pt modelId="{61A35558-07C5-6D4A-BF24-DA3A451D73FD}" type="pres">
      <dgm:prSet presAssocID="{BDFB3B51-8FE1-E24A-8B3B-7F002D271755}" presName="rootComposite" presStyleCnt="0"/>
      <dgm:spPr/>
    </dgm:pt>
    <dgm:pt modelId="{E2CA87C6-D634-294C-9592-F372F8C032D6}" type="pres">
      <dgm:prSet presAssocID="{BDFB3B51-8FE1-E24A-8B3B-7F002D271755}" presName="rootText" presStyleLbl="node2" presStyleIdx="1" presStyleCnt="2">
        <dgm:presLayoutVars>
          <dgm:chPref val="3"/>
        </dgm:presLayoutVars>
      </dgm:prSet>
      <dgm:spPr/>
    </dgm:pt>
    <dgm:pt modelId="{3003C0C0-17D8-4946-9017-62F491CB2719}" type="pres">
      <dgm:prSet presAssocID="{BDFB3B51-8FE1-E24A-8B3B-7F002D271755}" presName="rootConnector" presStyleLbl="node2" presStyleIdx="1" presStyleCnt="2"/>
      <dgm:spPr/>
    </dgm:pt>
    <dgm:pt modelId="{5E014083-0A36-9D4D-8529-045E2B70DA8A}" type="pres">
      <dgm:prSet presAssocID="{BDFB3B51-8FE1-E24A-8B3B-7F002D271755}" presName="hierChild4" presStyleCnt="0"/>
      <dgm:spPr/>
    </dgm:pt>
    <dgm:pt modelId="{FEB67CD8-CD60-164A-9D21-1241D26C57D3}" type="pres">
      <dgm:prSet presAssocID="{BDFB3B51-8FE1-E24A-8B3B-7F002D271755}" presName="hierChild5" presStyleCnt="0"/>
      <dgm:spPr/>
    </dgm:pt>
    <dgm:pt modelId="{6883C950-4980-F248-9425-ACD33916E52D}" type="pres">
      <dgm:prSet presAssocID="{FDADF03B-4637-A54D-8D80-9507942474D6}" presName="hierChild3" presStyleCnt="0"/>
      <dgm:spPr/>
    </dgm:pt>
    <dgm:pt modelId="{84AB0ABD-BB27-A940-934A-B0DEA52549C3}" type="pres">
      <dgm:prSet presAssocID="{D6F78C2E-2550-BA47-8421-6592B1905241}" presName="Name111" presStyleLbl="parChTrans1D2" presStyleIdx="2" presStyleCnt="3"/>
      <dgm:spPr/>
    </dgm:pt>
    <dgm:pt modelId="{E3C5D195-6315-774A-B287-AA04863A18D5}" type="pres">
      <dgm:prSet presAssocID="{B3DDFA76-77AA-6D42-88A5-033F9CBD38AE}" presName="hierRoot3" presStyleCnt="0">
        <dgm:presLayoutVars>
          <dgm:hierBranch val="init"/>
        </dgm:presLayoutVars>
      </dgm:prSet>
      <dgm:spPr/>
    </dgm:pt>
    <dgm:pt modelId="{78123277-C9CE-3A45-8F10-5E723FB16352}" type="pres">
      <dgm:prSet presAssocID="{B3DDFA76-77AA-6D42-88A5-033F9CBD38AE}" presName="rootComposite3" presStyleCnt="0"/>
      <dgm:spPr/>
    </dgm:pt>
    <dgm:pt modelId="{BD57E6D7-88B5-FF42-AD43-24DE59547D96}" type="pres">
      <dgm:prSet presAssocID="{B3DDFA76-77AA-6D42-88A5-033F9CBD38AE}" presName="rootText3" presStyleLbl="asst1" presStyleIdx="0" presStyleCnt="1">
        <dgm:presLayoutVars>
          <dgm:chPref val="3"/>
        </dgm:presLayoutVars>
      </dgm:prSet>
      <dgm:spPr/>
    </dgm:pt>
    <dgm:pt modelId="{34E60605-67DC-354E-9C16-A8FD87262C3D}" type="pres">
      <dgm:prSet presAssocID="{B3DDFA76-77AA-6D42-88A5-033F9CBD38AE}" presName="rootConnector3" presStyleLbl="asst1" presStyleIdx="0" presStyleCnt="1"/>
      <dgm:spPr/>
    </dgm:pt>
    <dgm:pt modelId="{7A1CC08A-A1E9-264B-A3F6-190CEB0DF3A3}" type="pres">
      <dgm:prSet presAssocID="{B3DDFA76-77AA-6D42-88A5-033F9CBD38AE}" presName="hierChild6" presStyleCnt="0"/>
      <dgm:spPr/>
    </dgm:pt>
    <dgm:pt modelId="{16015B93-321F-224B-A9B3-632B53980F5D}" type="pres">
      <dgm:prSet presAssocID="{B3DDFA76-77AA-6D42-88A5-033F9CBD38AE}" presName="hierChild7" presStyleCnt="0"/>
      <dgm:spPr/>
    </dgm:pt>
  </dgm:ptLst>
  <dgm:cxnLst>
    <dgm:cxn modelId="{93D5971C-1339-6642-91E4-FD666CEBAC0C}" type="presOf" srcId="{B3DDFA76-77AA-6D42-88A5-033F9CBD38AE}" destId="{BD57E6D7-88B5-FF42-AD43-24DE59547D96}" srcOrd="0" destOrd="0" presId="urn:microsoft.com/office/officeart/2005/8/layout/orgChart1"/>
    <dgm:cxn modelId="{AA37DF24-7763-5940-AD58-375FCE5810DD}" type="presOf" srcId="{FDADF03B-4637-A54D-8D80-9507942474D6}" destId="{3E66D625-7168-6D46-8DE8-0D0A9E52C7E0}" srcOrd="1" destOrd="0" presId="urn:microsoft.com/office/officeart/2005/8/layout/orgChart1"/>
    <dgm:cxn modelId="{CCBE212A-D4D5-3B43-929C-9C45900DDDEF}" type="presOf" srcId="{9313C436-DA8E-1748-A635-CCF425CE3426}" destId="{F387D158-955C-7747-BCC0-B14C0E3BC5B5}" srcOrd="0" destOrd="0" presId="urn:microsoft.com/office/officeart/2005/8/layout/orgChart1"/>
    <dgm:cxn modelId="{5C3EAC2E-08E2-5544-AC47-756BE8A2981A}" srcId="{FDADF03B-4637-A54D-8D80-9507942474D6}" destId="{856E9BC6-EFC4-F045-8544-1784E3109A2B}" srcOrd="1" destOrd="0" parTransId="{9313C436-DA8E-1748-A635-CCF425CE3426}" sibTransId="{EA300947-F8B2-5A41-AF52-398A0477B72D}"/>
    <dgm:cxn modelId="{B4348E3F-5204-9349-872C-846E27474787}" type="presOf" srcId="{B3DDFA76-77AA-6D42-88A5-033F9CBD38AE}" destId="{34E60605-67DC-354E-9C16-A8FD87262C3D}" srcOrd="1" destOrd="0" presId="urn:microsoft.com/office/officeart/2005/8/layout/orgChart1"/>
    <dgm:cxn modelId="{F00D2A46-EB8E-DA43-80DC-44ACA1F95012}" srcId="{FD8DE07E-B5DF-FD45-8613-0F8738560F42}" destId="{FDADF03B-4637-A54D-8D80-9507942474D6}" srcOrd="0" destOrd="0" parTransId="{D616B050-8939-C546-925D-F504FF455606}" sibTransId="{DC12D95E-91A7-0E47-A019-367B6FA66B11}"/>
    <dgm:cxn modelId="{13E72A48-F434-D841-8870-972B32409CC3}" type="presOf" srcId="{D6F78C2E-2550-BA47-8421-6592B1905241}" destId="{84AB0ABD-BB27-A940-934A-B0DEA52549C3}" srcOrd="0" destOrd="0" presId="urn:microsoft.com/office/officeart/2005/8/layout/orgChart1"/>
    <dgm:cxn modelId="{B0D5BC59-683B-314A-8C0A-3F55BA65D0ED}" srcId="{FDADF03B-4637-A54D-8D80-9507942474D6}" destId="{B3DDFA76-77AA-6D42-88A5-033F9CBD38AE}" srcOrd="0" destOrd="0" parTransId="{D6F78C2E-2550-BA47-8421-6592B1905241}" sibTransId="{E6C1E350-2C7F-7440-81BC-B94769440861}"/>
    <dgm:cxn modelId="{D5E18D68-3DDA-5246-BDF7-0F9A799ED5D9}" type="presOf" srcId="{856E9BC6-EFC4-F045-8544-1784E3109A2B}" destId="{E7835F2E-B8BF-7847-823E-41B29F1A49A1}" srcOrd="0" destOrd="0" presId="urn:microsoft.com/office/officeart/2005/8/layout/orgChart1"/>
    <dgm:cxn modelId="{860CA268-C6A9-AE48-84F8-5F2954C7B2A7}" type="presOf" srcId="{FD8DE07E-B5DF-FD45-8613-0F8738560F42}" destId="{378C69FC-C016-BC40-9666-9527E241AD22}" srcOrd="0" destOrd="0" presId="urn:microsoft.com/office/officeart/2005/8/layout/orgChart1"/>
    <dgm:cxn modelId="{7C33AD8E-5CF8-BA48-BAC8-DF32F14C676B}" type="presOf" srcId="{FDADF03B-4637-A54D-8D80-9507942474D6}" destId="{3BF1212D-5D5D-574D-8AC3-8F922DE19400}" srcOrd="0" destOrd="0" presId="urn:microsoft.com/office/officeart/2005/8/layout/orgChart1"/>
    <dgm:cxn modelId="{E99B81BA-BC80-384E-B8ED-0DC9BD5EA24E}" type="presOf" srcId="{BDFB3B51-8FE1-E24A-8B3B-7F002D271755}" destId="{3003C0C0-17D8-4946-9017-62F491CB2719}" srcOrd="1" destOrd="0" presId="urn:microsoft.com/office/officeart/2005/8/layout/orgChart1"/>
    <dgm:cxn modelId="{565580CE-FEB1-404D-A903-6CC554A52118}" type="presOf" srcId="{BDFB3B51-8FE1-E24A-8B3B-7F002D271755}" destId="{E2CA87C6-D634-294C-9592-F372F8C032D6}" srcOrd="0" destOrd="0" presId="urn:microsoft.com/office/officeart/2005/8/layout/orgChart1"/>
    <dgm:cxn modelId="{C1402ED3-734D-3648-BF2A-DAA06FA34BC5}" type="presOf" srcId="{856E9BC6-EFC4-F045-8544-1784E3109A2B}" destId="{F0071532-0EDA-734E-8E1B-4004DD974D01}" srcOrd="1" destOrd="0" presId="urn:microsoft.com/office/officeart/2005/8/layout/orgChart1"/>
    <dgm:cxn modelId="{9C3D23DB-3AA7-B747-A24E-7784CCFB6381}" srcId="{FDADF03B-4637-A54D-8D80-9507942474D6}" destId="{BDFB3B51-8FE1-E24A-8B3B-7F002D271755}" srcOrd="2" destOrd="0" parTransId="{8BBCCD26-4980-6341-A433-95C2DCA40DB0}" sibTransId="{FF9E480E-EC8B-454A-863F-405BADB784C9}"/>
    <dgm:cxn modelId="{4133F8EF-948B-A149-9807-645F09EA618A}" type="presOf" srcId="{8BBCCD26-4980-6341-A433-95C2DCA40DB0}" destId="{2EDA3045-7688-3A40-8611-9C741CB0A190}" srcOrd="0" destOrd="0" presId="urn:microsoft.com/office/officeart/2005/8/layout/orgChart1"/>
    <dgm:cxn modelId="{A385A4B8-D58B-7242-BD12-51E82963452D}" type="presParOf" srcId="{378C69FC-C016-BC40-9666-9527E241AD22}" destId="{201591E1-EF6D-E449-A20B-118A22E6ABEF}" srcOrd="0" destOrd="0" presId="urn:microsoft.com/office/officeart/2005/8/layout/orgChart1"/>
    <dgm:cxn modelId="{BD03DC91-8994-2C49-A3A6-FCB2ABE35E3C}" type="presParOf" srcId="{201591E1-EF6D-E449-A20B-118A22E6ABEF}" destId="{CD1D07B4-EAFB-C64B-9704-33C11ACC241F}" srcOrd="0" destOrd="0" presId="urn:microsoft.com/office/officeart/2005/8/layout/orgChart1"/>
    <dgm:cxn modelId="{91EE4E87-0848-D14F-8E8F-2F4D1DE2D71D}" type="presParOf" srcId="{CD1D07B4-EAFB-C64B-9704-33C11ACC241F}" destId="{3BF1212D-5D5D-574D-8AC3-8F922DE19400}" srcOrd="0" destOrd="0" presId="urn:microsoft.com/office/officeart/2005/8/layout/orgChart1"/>
    <dgm:cxn modelId="{1B3DEA7F-63F3-1849-BA66-9535F249E1FD}" type="presParOf" srcId="{CD1D07B4-EAFB-C64B-9704-33C11ACC241F}" destId="{3E66D625-7168-6D46-8DE8-0D0A9E52C7E0}" srcOrd="1" destOrd="0" presId="urn:microsoft.com/office/officeart/2005/8/layout/orgChart1"/>
    <dgm:cxn modelId="{FFA24E13-C47C-FC4D-A6F7-92962F44F655}" type="presParOf" srcId="{201591E1-EF6D-E449-A20B-118A22E6ABEF}" destId="{7901DA78-971D-4941-8A24-8F378E554B6A}" srcOrd="1" destOrd="0" presId="urn:microsoft.com/office/officeart/2005/8/layout/orgChart1"/>
    <dgm:cxn modelId="{DA337140-CB81-8943-AAAC-075570C92920}" type="presParOf" srcId="{7901DA78-971D-4941-8A24-8F378E554B6A}" destId="{F387D158-955C-7747-BCC0-B14C0E3BC5B5}" srcOrd="0" destOrd="0" presId="urn:microsoft.com/office/officeart/2005/8/layout/orgChart1"/>
    <dgm:cxn modelId="{9A91464B-1E33-3C44-BE76-C42C6519465F}" type="presParOf" srcId="{7901DA78-971D-4941-8A24-8F378E554B6A}" destId="{D37DFBFD-5E5C-F947-8D29-B2215353F6CC}" srcOrd="1" destOrd="0" presId="urn:microsoft.com/office/officeart/2005/8/layout/orgChart1"/>
    <dgm:cxn modelId="{9191650B-3A90-D74F-BC5F-6E18856EB9EF}" type="presParOf" srcId="{D37DFBFD-5E5C-F947-8D29-B2215353F6CC}" destId="{1706C1E3-98A2-FF46-A41D-4E05EC07091C}" srcOrd="0" destOrd="0" presId="urn:microsoft.com/office/officeart/2005/8/layout/orgChart1"/>
    <dgm:cxn modelId="{0437063B-AC7A-CA44-971C-352B581C44A2}" type="presParOf" srcId="{1706C1E3-98A2-FF46-A41D-4E05EC07091C}" destId="{E7835F2E-B8BF-7847-823E-41B29F1A49A1}" srcOrd="0" destOrd="0" presId="urn:microsoft.com/office/officeart/2005/8/layout/orgChart1"/>
    <dgm:cxn modelId="{C0EC1F1D-6CD8-1F48-91FF-85603A4884DC}" type="presParOf" srcId="{1706C1E3-98A2-FF46-A41D-4E05EC07091C}" destId="{F0071532-0EDA-734E-8E1B-4004DD974D01}" srcOrd="1" destOrd="0" presId="urn:microsoft.com/office/officeart/2005/8/layout/orgChart1"/>
    <dgm:cxn modelId="{861C5D71-681A-8048-AC84-408F8947BD2F}" type="presParOf" srcId="{D37DFBFD-5E5C-F947-8D29-B2215353F6CC}" destId="{9B3D33EE-61F3-0346-8FB8-EE7E9EE9DF30}" srcOrd="1" destOrd="0" presId="urn:microsoft.com/office/officeart/2005/8/layout/orgChart1"/>
    <dgm:cxn modelId="{61AE285E-5BA4-4043-9FF3-B0089848B3DE}" type="presParOf" srcId="{D37DFBFD-5E5C-F947-8D29-B2215353F6CC}" destId="{FB9FC86B-5AC6-4543-A01B-2911E94E2AF4}" srcOrd="2" destOrd="0" presId="urn:microsoft.com/office/officeart/2005/8/layout/orgChart1"/>
    <dgm:cxn modelId="{6A7EAD10-79E7-BF4E-8121-54E0458999D7}" type="presParOf" srcId="{7901DA78-971D-4941-8A24-8F378E554B6A}" destId="{2EDA3045-7688-3A40-8611-9C741CB0A190}" srcOrd="2" destOrd="0" presId="urn:microsoft.com/office/officeart/2005/8/layout/orgChart1"/>
    <dgm:cxn modelId="{300E7AA8-7AC0-7A4F-A54F-26D134AEA8D7}" type="presParOf" srcId="{7901DA78-971D-4941-8A24-8F378E554B6A}" destId="{AC4FF409-2397-CE43-911F-0C40B7E8BD39}" srcOrd="3" destOrd="0" presId="urn:microsoft.com/office/officeart/2005/8/layout/orgChart1"/>
    <dgm:cxn modelId="{C7F7E3AC-65CB-494A-A332-02C8687B504F}" type="presParOf" srcId="{AC4FF409-2397-CE43-911F-0C40B7E8BD39}" destId="{61A35558-07C5-6D4A-BF24-DA3A451D73FD}" srcOrd="0" destOrd="0" presId="urn:microsoft.com/office/officeart/2005/8/layout/orgChart1"/>
    <dgm:cxn modelId="{E4DC44D9-7028-FA43-964A-51289B48AA81}" type="presParOf" srcId="{61A35558-07C5-6D4A-BF24-DA3A451D73FD}" destId="{E2CA87C6-D634-294C-9592-F372F8C032D6}" srcOrd="0" destOrd="0" presId="urn:microsoft.com/office/officeart/2005/8/layout/orgChart1"/>
    <dgm:cxn modelId="{9BB8C0CB-B89E-CF46-B963-B4A0B11DC128}" type="presParOf" srcId="{61A35558-07C5-6D4A-BF24-DA3A451D73FD}" destId="{3003C0C0-17D8-4946-9017-62F491CB2719}" srcOrd="1" destOrd="0" presId="urn:microsoft.com/office/officeart/2005/8/layout/orgChart1"/>
    <dgm:cxn modelId="{CB74E4A0-5C23-7545-A3DA-92AD6C28A131}" type="presParOf" srcId="{AC4FF409-2397-CE43-911F-0C40B7E8BD39}" destId="{5E014083-0A36-9D4D-8529-045E2B70DA8A}" srcOrd="1" destOrd="0" presId="urn:microsoft.com/office/officeart/2005/8/layout/orgChart1"/>
    <dgm:cxn modelId="{9404B513-775B-7C42-B616-B42D58B8CF3E}" type="presParOf" srcId="{AC4FF409-2397-CE43-911F-0C40B7E8BD39}" destId="{FEB67CD8-CD60-164A-9D21-1241D26C57D3}" srcOrd="2" destOrd="0" presId="urn:microsoft.com/office/officeart/2005/8/layout/orgChart1"/>
    <dgm:cxn modelId="{93F0C467-ED8D-2840-881D-274A14665FC2}" type="presParOf" srcId="{201591E1-EF6D-E449-A20B-118A22E6ABEF}" destId="{6883C950-4980-F248-9425-ACD33916E52D}" srcOrd="2" destOrd="0" presId="urn:microsoft.com/office/officeart/2005/8/layout/orgChart1"/>
    <dgm:cxn modelId="{D42857A5-8DAB-8549-81AC-5AA65CA863DC}" type="presParOf" srcId="{6883C950-4980-F248-9425-ACD33916E52D}" destId="{84AB0ABD-BB27-A940-934A-B0DEA52549C3}" srcOrd="0" destOrd="0" presId="urn:microsoft.com/office/officeart/2005/8/layout/orgChart1"/>
    <dgm:cxn modelId="{A0C95062-4E1F-3043-80E9-F00E099CA7A7}" type="presParOf" srcId="{6883C950-4980-F248-9425-ACD33916E52D}" destId="{E3C5D195-6315-774A-B287-AA04863A18D5}" srcOrd="1" destOrd="0" presId="urn:microsoft.com/office/officeart/2005/8/layout/orgChart1"/>
    <dgm:cxn modelId="{5AF17209-D638-ED41-BEF4-042FE71C8548}" type="presParOf" srcId="{E3C5D195-6315-774A-B287-AA04863A18D5}" destId="{78123277-C9CE-3A45-8F10-5E723FB16352}" srcOrd="0" destOrd="0" presId="urn:microsoft.com/office/officeart/2005/8/layout/orgChart1"/>
    <dgm:cxn modelId="{42C8C8FE-6A31-9E4E-B85F-17AC0D84FAF7}" type="presParOf" srcId="{78123277-C9CE-3A45-8F10-5E723FB16352}" destId="{BD57E6D7-88B5-FF42-AD43-24DE59547D96}" srcOrd="0" destOrd="0" presId="urn:microsoft.com/office/officeart/2005/8/layout/orgChart1"/>
    <dgm:cxn modelId="{0C9477F2-1D56-2E4A-95CC-33E54C2456C0}" type="presParOf" srcId="{78123277-C9CE-3A45-8F10-5E723FB16352}" destId="{34E60605-67DC-354E-9C16-A8FD87262C3D}" srcOrd="1" destOrd="0" presId="urn:microsoft.com/office/officeart/2005/8/layout/orgChart1"/>
    <dgm:cxn modelId="{54EE233D-9FA1-F34B-B3E2-08D836316460}" type="presParOf" srcId="{E3C5D195-6315-774A-B287-AA04863A18D5}" destId="{7A1CC08A-A1E9-264B-A3F6-190CEB0DF3A3}" srcOrd="1" destOrd="0" presId="urn:microsoft.com/office/officeart/2005/8/layout/orgChart1"/>
    <dgm:cxn modelId="{685B314C-628B-CE4D-B46D-916F6C492823}" type="presParOf" srcId="{E3C5D195-6315-774A-B287-AA04863A18D5}" destId="{16015B93-321F-224B-A9B3-632B53980F5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901F4B9-525D-094B-9175-344D68DBE483}" type="doc">
      <dgm:prSet loTypeId="urn:microsoft.com/office/officeart/2005/8/layout/list1" loCatId="" qsTypeId="urn:microsoft.com/office/officeart/2005/8/quickstyle/simple1" qsCatId="simple" csTypeId="urn:microsoft.com/office/officeart/2005/8/colors/colorful5" csCatId="colorful" phldr="1"/>
      <dgm:spPr/>
      <dgm:t>
        <a:bodyPr/>
        <a:lstStyle/>
        <a:p>
          <a:endParaRPr lang="es-ES"/>
        </a:p>
      </dgm:t>
    </dgm:pt>
    <dgm:pt modelId="{35607B73-CAE2-014F-8C87-19EB040AD4E1}">
      <dgm:prSet phldrT="[Texto]"/>
      <dgm:spPr/>
      <dgm:t>
        <a:bodyPr/>
        <a:lstStyle/>
        <a:p>
          <a:r>
            <a:rPr lang="es-ES" dirty="0"/>
            <a:t>RENTAS GENERALES</a:t>
          </a:r>
        </a:p>
      </dgm:t>
    </dgm:pt>
    <dgm:pt modelId="{B5E84EB6-1963-6942-AC3E-67F03FB0D6D3}" type="parTrans" cxnId="{509742C0-B8D4-F74E-8163-25B4097CC55B}">
      <dgm:prSet/>
      <dgm:spPr/>
      <dgm:t>
        <a:bodyPr/>
        <a:lstStyle/>
        <a:p>
          <a:endParaRPr lang="es-ES"/>
        </a:p>
      </dgm:t>
    </dgm:pt>
    <dgm:pt modelId="{E0C8B93C-27E4-3444-AF1B-F559F9B38AE4}" type="sibTrans" cxnId="{509742C0-B8D4-F74E-8163-25B4097CC55B}">
      <dgm:prSet/>
      <dgm:spPr/>
      <dgm:t>
        <a:bodyPr/>
        <a:lstStyle/>
        <a:p>
          <a:endParaRPr lang="es-ES"/>
        </a:p>
      </dgm:t>
    </dgm:pt>
    <dgm:pt modelId="{5AA30B9E-5B16-4342-A861-4BF07DC6D566}">
      <dgm:prSet phldrT="[Texto]"/>
      <dgm:spPr/>
      <dgm:t>
        <a:bodyPr/>
        <a:lstStyle/>
        <a:p>
          <a:r>
            <a:rPr lang="es-ES" dirty="0"/>
            <a:t>AUTOGESTIÓN HOSPITALARIA</a:t>
          </a:r>
        </a:p>
      </dgm:t>
    </dgm:pt>
    <dgm:pt modelId="{43A3BA0C-4A8B-8743-9781-35479998C397}" type="parTrans" cxnId="{DE6C4CB6-4B3D-FA4E-BC1D-751D69C38267}">
      <dgm:prSet/>
      <dgm:spPr/>
      <dgm:t>
        <a:bodyPr/>
        <a:lstStyle/>
        <a:p>
          <a:endParaRPr lang="es-ES"/>
        </a:p>
      </dgm:t>
    </dgm:pt>
    <dgm:pt modelId="{DD80B1B8-0833-5542-AEFE-6173526CFEC4}" type="sibTrans" cxnId="{DE6C4CB6-4B3D-FA4E-BC1D-751D69C38267}">
      <dgm:prSet/>
      <dgm:spPr/>
      <dgm:t>
        <a:bodyPr/>
        <a:lstStyle/>
        <a:p>
          <a:endParaRPr lang="es-ES"/>
        </a:p>
      </dgm:t>
    </dgm:pt>
    <dgm:pt modelId="{B989E87E-7540-2642-AE82-C879C3A12BED}">
      <dgm:prSet phldrT="[Texto]"/>
      <dgm:spPr/>
      <dgm:t>
        <a:bodyPr/>
        <a:lstStyle/>
        <a:p>
          <a:r>
            <a:rPr lang="es-ES" dirty="0"/>
            <a:t>PROGRAMAS NACIONALES Y/0 CON FINANCIAMIENTO EXTERNO</a:t>
          </a:r>
        </a:p>
      </dgm:t>
    </dgm:pt>
    <dgm:pt modelId="{6E241EE7-CB0A-A649-92F4-852E50D80FB4}" type="parTrans" cxnId="{4D752075-1DE9-EB42-9F75-41E121248875}">
      <dgm:prSet/>
      <dgm:spPr/>
      <dgm:t>
        <a:bodyPr/>
        <a:lstStyle/>
        <a:p>
          <a:endParaRPr lang="es-ES"/>
        </a:p>
      </dgm:t>
    </dgm:pt>
    <dgm:pt modelId="{C5ADD205-AACE-1A43-A1B9-A01B26BDA5BA}" type="sibTrans" cxnId="{4D752075-1DE9-EB42-9F75-41E121248875}">
      <dgm:prSet/>
      <dgm:spPr/>
      <dgm:t>
        <a:bodyPr/>
        <a:lstStyle/>
        <a:p>
          <a:endParaRPr lang="es-ES"/>
        </a:p>
      </dgm:t>
    </dgm:pt>
    <dgm:pt modelId="{4E61205B-AFB5-8347-B356-A54A9EFD35CA}" type="pres">
      <dgm:prSet presAssocID="{F901F4B9-525D-094B-9175-344D68DBE483}" presName="linear" presStyleCnt="0">
        <dgm:presLayoutVars>
          <dgm:dir/>
          <dgm:animLvl val="lvl"/>
          <dgm:resizeHandles val="exact"/>
        </dgm:presLayoutVars>
      </dgm:prSet>
      <dgm:spPr/>
    </dgm:pt>
    <dgm:pt modelId="{5E2B58C7-D6B7-4940-9D05-E642651AE5DA}" type="pres">
      <dgm:prSet presAssocID="{35607B73-CAE2-014F-8C87-19EB040AD4E1}" presName="parentLin" presStyleCnt="0"/>
      <dgm:spPr/>
    </dgm:pt>
    <dgm:pt modelId="{BDFAE906-915E-424E-B58F-B3FF16D52D78}" type="pres">
      <dgm:prSet presAssocID="{35607B73-CAE2-014F-8C87-19EB040AD4E1}" presName="parentLeftMargin" presStyleLbl="node1" presStyleIdx="0" presStyleCnt="3"/>
      <dgm:spPr/>
    </dgm:pt>
    <dgm:pt modelId="{19D1FDC5-F3BC-3148-9411-1BD12168F895}" type="pres">
      <dgm:prSet presAssocID="{35607B73-CAE2-014F-8C87-19EB040AD4E1}" presName="parentText" presStyleLbl="node1" presStyleIdx="0" presStyleCnt="3" custLinFactNeighborX="-14499" custLinFactNeighborY="8104">
        <dgm:presLayoutVars>
          <dgm:chMax val="0"/>
          <dgm:bulletEnabled val="1"/>
        </dgm:presLayoutVars>
      </dgm:prSet>
      <dgm:spPr/>
    </dgm:pt>
    <dgm:pt modelId="{622D6A6A-62F2-504A-8604-5BA5AF648FBF}" type="pres">
      <dgm:prSet presAssocID="{35607B73-CAE2-014F-8C87-19EB040AD4E1}" presName="negativeSpace" presStyleCnt="0"/>
      <dgm:spPr/>
    </dgm:pt>
    <dgm:pt modelId="{9A80ABA9-2AEF-7646-9E4C-74A6C797265C}" type="pres">
      <dgm:prSet presAssocID="{35607B73-CAE2-014F-8C87-19EB040AD4E1}" presName="childText" presStyleLbl="conFgAcc1" presStyleIdx="0" presStyleCnt="3">
        <dgm:presLayoutVars>
          <dgm:bulletEnabled val="1"/>
        </dgm:presLayoutVars>
      </dgm:prSet>
      <dgm:spPr/>
    </dgm:pt>
    <dgm:pt modelId="{72FF7DCE-2F44-2F40-AEDE-0C07C18DE4A4}" type="pres">
      <dgm:prSet presAssocID="{E0C8B93C-27E4-3444-AF1B-F559F9B38AE4}" presName="spaceBetweenRectangles" presStyleCnt="0"/>
      <dgm:spPr/>
    </dgm:pt>
    <dgm:pt modelId="{C6405B3F-0FF6-564E-AC98-28598300A68A}" type="pres">
      <dgm:prSet presAssocID="{5AA30B9E-5B16-4342-A861-4BF07DC6D566}" presName="parentLin" presStyleCnt="0"/>
      <dgm:spPr/>
    </dgm:pt>
    <dgm:pt modelId="{FD3DB5F5-44D2-CF4B-A742-58B60CF6EB00}" type="pres">
      <dgm:prSet presAssocID="{5AA30B9E-5B16-4342-A861-4BF07DC6D566}" presName="parentLeftMargin" presStyleLbl="node1" presStyleIdx="0" presStyleCnt="3"/>
      <dgm:spPr/>
    </dgm:pt>
    <dgm:pt modelId="{5B7AB4DA-D853-F646-A1E7-D88D95DC2BEB}" type="pres">
      <dgm:prSet presAssocID="{5AA30B9E-5B16-4342-A861-4BF07DC6D566}" presName="parentText" presStyleLbl="node1" presStyleIdx="1" presStyleCnt="3">
        <dgm:presLayoutVars>
          <dgm:chMax val="0"/>
          <dgm:bulletEnabled val="1"/>
        </dgm:presLayoutVars>
      </dgm:prSet>
      <dgm:spPr/>
    </dgm:pt>
    <dgm:pt modelId="{2728282D-4001-E341-869D-A351F43F951A}" type="pres">
      <dgm:prSet presAssocID="{5AA30B9E-5B16-4342-A861-4BF07DC6D566}" presName="negativeSpace" presStyleCnt="0"/>
      <dgm:spPr/>
    </dgm:pt>
    <dgm:pt modelId="{84FD6DE0-3D7B-2647-89E7-A763D3EC5F11}" type="pres">
      <dgm:prSet presAssocID="{5AA30B9E-5B16-4342-A861-4BF07DC6D566}" presName="childText" presStyleLbl="conFgAcc1" presStyleIdx="1" presStyleCnt="3">
        <dgm:presLayoutVars>
          <dgm:bulletEnabled val="1"/>
        </dgm:presLayoutVars>
      </dgm:prSet>
      <dgm:spPr/>
    </dgm:pt>
    <dgm:pt modelId="{66AA11A9-620D-E841-85B9-3178B724BBCF}" type="pres">
      <dgm:prSet presAssocID="{DD80B1B8-0833-5542-AEFE-6173526CFEC4}" presName="spaceBetweenRectangles" presStyleCnt="0"/>
      <dgm:spPr/>
    </dgm:pt>
    <dgm:pt modelId="{EB258D24-5DDE-B743-83FF-2CDA79946045}" type="pres">
      <dgm:prSet presAssocID="{B989E87E-7540-2642-AE82-C879C3A12BED}" presName="parentLin" presStyleCnt="0"/>
      <dgm:spPr/>
    </dgm:pt>
    <dgm:pt modelId="{BD4BCC1C-A15E-AE43-A85C-C8BCD338FD0C}" type="pres">
      <dgm:prSet presAssocID="{B989E87E-7540-2642-AE82-C879C3A12BED}" presName="parentLeftMargin" presStyleLbl="node1" presStyleIdx="1" presStyleCnt="3"/>
      <dgm:spPr/>
    </dgm:pt>
    <dgm:pt modelId="{7EFB1882-657D-2F43-8BAD-5FA81E70D6BA}" type="pres">
      <dgm:prSet presAssocID="{B989E87E-7540-2642-AE82-C879C3A12BED}" presName="parentText" presStyleLbl="node1" presStyleIdx="2" presStyleCnt="3">
        <dgm:presLayoutVars>
          <dgm:chMax val="0"/>
          <dgm:bulletEnabled val="1"/>
        </dgm:presLayoutVars>
      </dgm:prSet>
      <dgm:spPr/>
    </dgm:pt>
    <dgm:pt modelId="{9C93D7B2-972C-164D-8A08-86E75FE2001C}" type="pres">
      <dgm:prSet presAssocID="{B989E87E-7540-2642-AE82-C879C3A12BED}" presName="negativeSpace" presStyleCnt="0"/>
      <dgm:spPr/>
    </dgm:pt>
    <dgm:pt modelId="{094F5292-F3AD-6A4E-B0D0-F8A285A27899}" type="pres">
      <dgm:prSet presAssocID="{B989E87E-7540-2642-AE82-C879C3A12BED}" presName="childText" presStyleLbl="conFgAcc1" presStyleIdx="2" presStyleCnt="3">
        <dgm:presLayoutVars>
          <dgm:bulletEnabled val="1"/>
        </dgm:presLayoutVars>
      </dgm:prSet>
      <dgm:spPr/>
    </dgm:pt>
  </dgm:ptLst>
  <dgm:cxnLst>
    <dgm:cxn modelId="{70065E1F-1496-DB46-B4F6-2E024C54DE2B}" type="presOf" srcId="{B989E87E-7540-2642-AE82-C879C3A12BED}" destId="{BD4BCC1C-A15E-AE43-A85C-C8BCD338FD0C}" srcOrd="0" destOrd="0" presId="urn:microsoft.com/office/officeart/2005/8/layout/list1"/>
    <dgm:cxn modelId="{84A26345-4D9D-8846-A42E-A718EF1F3BFC}" type="presOf" srcId="{5AA30B9E-5B16-4342-A861-4BF07DC6D566}" destId="{5B7AB4DA-D853-F646-A1E7-D88D95DC2BEB}" srcOrd="1" destOrd="0" presId="urn:microsoft.com/office/officeart/2005/8/layout/list1"/>
    <dgm:cxn modelId="{5BAD845A-294F-4F4B-8FB5-584B89A4B502}" type="presOf" srcId="{5AA30B9E-5B16-4342-A861-4BF07DC6D566}" destId="{FD3DB5F5-44D2-CF4B-A742-58B60CF6EB00}" srcOrd="0" destOrd="0" presId="urn:microsoft.com/office/officeart/2005/8/layout/list1"/>
    <dgm:cxn modelId="{4D752075-1DE9-EB42-9F75-41E121248875}" srcId="{F901F4B9-525D-094B-9175-344D68DBE483}" destId="{B989E87E-7540-2642-AE82-C879C3A12BED}" srcOrd="2" destOrd="0" parTransId="{6E241EE7-CB0A-A649-92F4-852E50D80FB4}" sibTransId="{C5ADD205-AACE-1A43-A1B9-A01B26BDA5BA}"/>
    <dgm:cxn modelId="{7BE13E7B-D877-E24A-AACA-94D6F47D5812}" type="presOf" srcId="{35607B73-CAE2-014F-8C87-19EB040AD4E1}" destId="{BDFAE906-915E-424E-B58F-B3FF16D52D78}" srcOrd="0" destOrd="0" presId="urn:microsoft.com/office/officeart/2005/8/layout/list1"/>
    <dgm:cxn modelId="{8C4675A7-FC14-3C4C-8140-DEFA3A54E973}" type="presOf" srcId="{F901F4B9-525D-094B-9175-344D68DBE483}" destId="{4E61205B-AFB5-8347-B356-A54A9EFD35CA}" srcOrd="0" destOrd="0" presId="urn:microsoft.com/office/officeart/2005/8/layout/list1"/>
    <dgm:cxn modelId="{DE6C4CB6-4B3D-FA4E-BC1D-751D69C38267}" srcId="{F901F4B9-525D-094B-9175-344D68DBE483}" destId="{5AA30B9E-5B16-4342-A861-4BF07DC6D566}" srcOrd="1" destOrd="0" parTransId="{43A3BA0C-4A8B-8743-9781-35479998C397}" sibTransId="{DD80B1B8-0833-5542-AEFE-6173526CFEC4}"/>
    <dgm:cxn modelId="{509742C0-B8D4-F74E-8163-25B4097CC55B}" srcId="{F901F4B9-525D-094B-9175-344D68DBE483}" destId="{35607B73-CAE2-014F-8C87-19EB040AD4E1}" srcOrd="0" destOrd="0" parTransId="{B5E84EB6-1963-6942-AC3E-67F03FB0D6D3}" sibTransId="{E0C8B93C-27E4-3444-AF1B-F559F9B38AE4}"/>
    <dgm:cxn modelId="{65C3FDCB-F860-1F47-90BC-A22407B9EB20}" type="presOf" srcId="{B989E87E-7540-2642-AE82-C879C3A12BED}" destId="{7EFB1882-657D-2F43-8BAD-5FA81E70D6BA}" srcOrd="1" destOrd="0" presId="urn:microsoft.com/office/officeart/2005/8/layout/list1"/>
    <dgm:cxn modelId="{9A712FE3-1C03-DE46-9B23-92E16A301292}" type="presOf" srcId="{35607B73-CAE2-014F-8C87-19EB040AD4E1}" destId="{19D1FDC5-F3BC-3148-9411-1BD12168F895}" srcOrd="1" destOrd="0" presId="urn:microsoft.com/office/officeart/2005/8/layout/list1"/>
    <dgm:cxn modelId="{DC073BC9-5E4C-9343-A056-4CE63A67852A}" type="presParOf" srcId="{4E61205B-AFB5-8347-B356-A54A9EFD35CA}" destId="{5E2B58C7-D6B7-4940-9D05-E642651AE5DA}" srcOrd="0" destOrd="0" presId="urn:microsoft.com/office/officeart/2005/8/layout/list1"/>
    <dgm:cxn modelId="{80C689B2-1567-7544-84FE-F273D5ED8A59}" type="presParOf" srcId="{5E2B58C7-D6B7-4940-9D05-E642651AE5DA}" destId="{BDFAE906-915E-424E-B58F-B3FF16D52D78}" srcOrd="0" destOrd="0" presId="urn:microsoft.com/office/officeart/2005/8/layout/list1"/>
    <dgm:cxn modelId="{683FEE73-B119-E74D-B2D2-E550421E1E0A}" type="presParOf" srcId="{5E2B58C7-D6B7-4940-9D05-E642651AE5DA}" destId="{19D1FDC5-F3BC-3148-9411-1BD12168F895}" srcOrd="1" destOrd="0" presId="urn:microsoft.com/office/officeart/2005/8/layout/list1"/>
    <dgm:cxn modelId="{A0B2F480-3E64-7548-B87D-31CDC1E22A01}" type="presParOf" srcId="{4E61205B-AFB5-8347-B356-A54A9EFD35CA}" destId="{622D6A6A-62F2-504A-8604-5BA5AF648FBF}" srcOrd="1" destOrd="0" presId="urn:microsoft.com/office/officeart/2005/8/layout/list1"/>
    <dgm:cxn modelId="{DD0DB370-0536-5E4C-ADE4-86414AB2DA59}" type="presParOf" srcId="{4E61205B-AFB5-8347-B356-A54A9EFD35CA}" destId="{9A80ABA9-2AEF-7646-9E4C-74A6C797265C}" srcOrd="2" destOrd="0" presId="urn:microsoft.com/office/officeart/2005/8/layout/list1"/>
    <dgm:cxn modelId="{4016274C-1E65-A345-A4C9-849D9FD68637}" type="presParOf" srcId="{4E61205B-AFB5-8347-B356-A54A9EFD35CA}" destId="{72FF7DCE-2F44-2F40-AEDE-0C07C18DE4A4}" srcOrd="3" destOrd="0" presId="urn:microsoft.com/office/officeart/2005/8/layout/list1"/>
    <dgm:cxn modelId="{084E9804-4B4E-0548-8A46-F454C84EAC16}" type="presParOf" srcId="{4E61205B-AFB5-8347-B356-A54A9EFD35CA}" destId="{C6405B3F-0FF6-564E-AC98-28598300A68A}" srcOrd="4" destOrd="0" presId="urn:microsoft.com/office/officeart/2005/8/layout/list1"/>
    <dgm:cxn modelId="{FDB94152-42DC-D044-9CAA-38BBD5DA9CFF}" type="presParOf" srcId="{C6405B3F-0FF6-564E-AC98-28598300A68A}" destId="{FD3DB5F5-44D2-CF4B-A742-58B60CF6EB00}" srcOrd="0" destOrd="0" presId="urn:microsoft.com/office/officeart/2005/8/layout/list1"/>
    <dgm:cxn modelId="{EF16202D-7E00-6442-B03B-AE7F3758015A}" type="presParOf" srcId="{C6405B3F-0FF6-564E-AC98-28598300A68A}" destId="{5B7AB4DA-D853-F646-A1E7-D88D95DC2BEB}" srcOrd="1" destOrd="0" presId="urn:microsoft.com/office/officeart/2005/8/layout/list1"/>
    <dgm:cxn modelId="{357B394E-6779-1947-B212-713CD372133C}" type="presParOf" srcId="{4E61205B-AFB5-8347-B356-A54A9EFD35CA}" destId="{2728282D-4001-E341-869D-A351F43F951A}" srcOrd="5" destOrd="0" presId="urn:microsoft.com/office/officeart/2005/8/layout/list1"/>
    <dgm:cxn modelId="{992D78D7-D867-3F42-96BA-FD5E5C776802}" type="presParOf" srcId="{4E61205B-AFB5-8347-B356-A54A9EFD35CA}" destId="{84FD6DE0-3D7B-2647-89E7-A763D3EC5F11}" srcOrd="6" destOrd="0" presId="urn:microsoft.com/office/officeart/2005/8/layout/list1"/>
    <dgm:cxn modelId="{9D0EBFD3-E808-B44D-B1BE-E2DBD766FC7E}" type="presParOf" srcId="{4E61205B-AFB5-8347-B356-A54A9EFD35CA}" destId="{66AA11A9-620D-E841-85B9-3178B724BBCF}" srcOrd="7" destOrd="0" presId="urn:microsoft.com/office/officeart/2005/8/layout/list1"/>
    <dgm:cxn modelId="{09ADD735-700E-D64B-B0C6-2CFE8CECA93E}" type="presParOf" srcId="{4E61205B-AFB5-8347-B356-A54A9EFD35CA}" destId="{EB258D24-5DDE-B743-83FF-2CDA79946045}" srcOrd="8" destOrd="0" presId="urn:microsoft.com/office/officeart/2005/8/layout/list1"/>
    <dgm:cxn modelId="{C0A06554-BA1A-7B48-B457-A3534E922C54}" type="presParOf" srcId="{EB258D24-5DDE-B743-83FF-2CDA79946045}" destId="{BD4BCC1C-A15E-AE43-A85C-C8BCD338FD0C}" srcOrd="0" destOrd="0" presId="urn:microsoft.com/office/officeart/2005/8/layout/list1"/>
    <dgm:cxn modelId="{F3109BFF-9CF5-A948-BF67-CF1660DD4BCB}" type="presParOf" srcId="{EB258D24-5DDE-B743-83FF-2CDA79946045}" destId="{7EFB1882-657D-2F43-8BAD-5FA81E70D6BA}" srcOrd="1" destOrd="0" presId="urn:microsoft.com/office/officeart/2005/8/layout/list1"/>
    <dgm:cxn modelId="{927AB8DC-0C52-8B49-A679-04869183D860}" type="presParOf" srcId="{4E61205B-AFB5-8347-B356-A54A9EFD35CA}" destId="{9C93D7B2-972C-164D-8A08-86E75FE2001C}" srcOrd="9" destOrd="0" presId="urn:microsoft.com/office/officeart/2005/8/layout/list1"/>
    <dgm:cxn modelId="{316A16FD-0998-2D44-BB44-57B418C20C3F}" type="presParOf" srcId="{4E61205B-AFB5-8347-B356-A54A9EFD35CA}" destId="{094F5292-F3AD-6A4E-B0D0-F8A285A27899}"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E1DC31-FBFE-2E4B-AF3C-ED242C8436F8}"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s-ES"/>
        </a:p>
      </dgm:t>
    </dgm:pt>
    <dgm:pt modelId="{091B024D-E289-3148-9E7F-3B8121890BC6}">
      <dgm:prSet phldrT="[Texto]"/>
      <dgm:spPr/>
      <dgm:t>
        <a:bodyPr/>
        <a:lstStyle/>
        <a:p>
          <a:r>
            <a:rPr lang="es-ES" dirty="0"/>
            <a:t>SERVICIOS DE SALUD</a:t>
          </a:r>
        </a:p>
      </dgm:t>
    </dgm:pt>
    <dgm:pt modelId="{F96B15A9-BB8C-1B4B-A2D4-B46DC9C759C7}" type="parTrans" cxnId="{4E9F8080-18F0-6443-BA3A-E835C6DA58CE}">
      <dgm:prSet/>
      <dgm:spPr/>
      <dgm:t>
        <a:bodyPr/>
        <a:lstStyle/>
        <a:p>
          <a:endParaRPr lang="es-ES"/>
        </a:p>
      </dgm:t>
    </dgm:pt>
    <dgm:pt modelId="{5AFDC923-4A2E-074B-9352-E6E9FF9F75DE}" type="sibTrans" cxnId="{4E9F8080-18F0-6443-BA3A-E835C6DA58CE}">
      <dgm:prSet/>
      <dgm:spPr/>
      <dgm:t>
        <a:bodyPr/>
        <a:lstStyle/>
        <a:p>
          <a:endParaRPr lang="es-ES"/>
        </a:p>
      </dgm:t>
    </dgm:pt>
    <dgm:pt modelId="{C2029828-E16A-E348-92BB-B128A841082F}">
      <dgm:prSet phldrT="[Texto]" custT="1"/>
      <dgm:spPr/>
      <dgm:t>
        <a:bodyPr/>
        <a:lstStyle/>
        <a:p>
          <a:r>
            <a:rPr lang="es-ES" sz="2800" dirty="0"/>
            <a:t>HOSPITALES </a:t>
          </a:r>
        </a:p>
      </dgm:t>
    </dgm:pt>
    <dgm:pt modelId="{AD51DE4B-1DC7-744C-853A-6D8601A954AA}" type="parTrans" cxnId="{68EBDA63-CB27-8641-9C56-140F696DA221}">
      <dgm:prSet/>
      <dgm:spPr/>
      <dgm:t>
        <a:bodyPr/>
        <a:lstStyle/>
        <a:p>
          <a:endParaRPr lang="es-ES"/>
        </a:p>
      </dgm:t>
    </dgm:pt>
    <dgm:pt modelId="{7517C70E-6AAE-D345-860F-245894C07A5C}" type="sibTrans" cxnId="{68EBDA63-CB27-8641-9C56-140F696DA221}">
      <dgm:prSet/>
      <dgm:spPr/>
      <dgm:t>
        <a:bodyPr/>
        <a:lstStyle/>
        <a:p>
          <a:endParaRPr lang="es-ES"/>
        </a:p>
      </dgm:t>
    </dgm:pt>
    <dgm:pt modelId="{B9CE7623-F6C7-A54E-857F-F07262F61D55}">
      <dgm:prSet phldrT="[Texto]" custT="1"/>
      <dgm:spPr/>
      <dgm:t>
        <a:bodyPr/>
        <a:lstStyle/>
        <a:p>
          <a:r>
            <a:rPr lang="es-ES" sz="2800" dirty="0"/>
            <a:t>INSTITUTOS</a:t>
          </a:r>
        </a:p>
      </dgm:t>
    </dgm:pt>
    <dgm:pt modelId="{C33C3208-B16D-5F47-A358-3E0F737BB041}" type="parTrans" cxnId="{99413E5A-1606-C044-A70F-FF52DF00E8D8}">
      <dgm:prSet/>
      <dgm:spPr/>
      <dgm:t>
        <a:bodyPr/>
        <a:lstStyle/>
        <a:p>
          <a:endParaRPr lang="es-ES"/>
        </a:p>
      </dgm:t>
    </dgm:pt>
    <dgm:pt modelId="{A8689D8A-4516-F24B-A291-E333D1846ED1}" type="sibTrans" cxnId="{99413E5A-1606-C044-A70F-FF52DF00E8D8}">
      <dgm:prSet/>
      <dgm:spPr/>
      <dgm:t>
        <a:bodyPr/>
        <a:lstStyle/>
        <a:p>
          <a:endParaRPr lang="es-ES"/>
        </a:p>
      </dgm:t>
    </dgm:pt>
    <dgm:pt modelId="{1E08F418-E32D-F343-9709-926FC627BBF8}">
      <dgm:prSet phldrT="[Texto]"/>
      <dgm:spPr/>
      <dgm:t>
        <a:bodyPr/>
        <a:lstStyle/>
        <a:p>
          <a:r>
            <a:rPr lang="es-ES" dirty="0"/>
            <a:t>SERVICIOS GENERALES</a:t>
          </a:r>
        </a:p>
      </dgm:t>
    </dgm:pt>
    <dgm:pt modelId="{B3B53638-67B1-324E-BE42-B7CD23B8AE3B}" type="parTrans" cxnId="{A7DFB343-F6DE-C041-A78F-B3C413A04002}">
      <dgm:prSet/>
      <dgm:spPr/>
      <dgm:t>
        <a:bodyPr/>
        <a:lstStyle/>
        <a:p>
          <a:endParaRPr lang="es-ES"/>
        </a:p>
      </dgm:t>
    </dgm:pt>
    <dgm:pt modelId="{48D54647-DCED-BC4F-BEE4-8843789F892A}" type="sibTrans" cxnId="{A7DFB343-F6DE-C041-A78F-B3C413A04002}">
      <dgm:prSet/>
      <dgm:spPr/>
      <dgm:t>
        <a:bodyPr/>
        <a:lstStyle/>
        <a:p>
          <a:endParaRPr lang="es-ES"/>
        </a:p>
      </dgm:t>
    </dgm:pt>
    <dgm:pt modelId="{101CF007-5649-FE40-9ACD-611E83770224}">
      <dgm:prSet phldrT="[Texto]" custT="1"/>
      <dgm:spPr/>
      <dgm:t>
        <a:bodyPr/>
        <a:lstStyle/>
        <a:p>
          <a:r>
            <a:rPr lang="es-ES" sz="2800" dirty="0"/>
            <a:t>ALIMENTACIÓN</a:t>
          </a:r>
        </a:p>
      </dgm:t>
    </dgm:pt>
    <dgm:pt modelId="{D8A3A5EA-EF25-404F-827B-EEC5AA4E4B38}" type="parTrans" cxnId="{4E095D27-320B-3840-943C-E458267CC6E6}">
      <dgm:prSet/>
      <dgm:spPr/>
      <dgm:t>
        <a:bodyPr/>
        <a:lstStyle/>
        <a:p>
          <a:endParaRPr lang="es-ES"/>
        </a:p>
      </dgm:t>
    </dgm:pt>
    <dgm:pt modelId="{7C29A7AF-4EA8-D244-90F0-3C318AA73832}" type="sibTrans" cxnId="{4E095D27-320B-3840-943C-E458267CC6E6}">
      <dgm:prSet/>
      <dgm:spPr/>
      <dgm:t>
        <a:bodyPr/>
        <a:lstStyle/>
        <a:p>
          <a:endParaRPr lang="es-ES"/>
        </a:p>
      </dgm:t>
    </dgm:pt>
    <dgm:pt modelId="{4E8AC5FD-980E-C644-BB19-321C40F04215}">
      <dgm:prSet phldrT="[Texto]" custT="1"/>
      <dgm:spPr/>
      <dgm:t>
        <a:bodyPr/>
        <a:lstStyle/>
        <a:p>
          <a:r>
            <a:rPr lang="es-ES" sz="2800" dirty="0"/>
            <a:t>RESIDUOS PATOLÓGICOS</a:t>
          </a:r>
        </a:p>
      </dgm:t>
    </dgm:pt>
    <dgm:pt modelId="{46A17657-5F50-E548-941C-FB6823578DF7}" type="parTrans" cxnId="{EDF31D1E-D570-9448-93BA-82C6E8BC9B23}">
      <dgm:prSet/>
      <dgm:spPr/>
      <dgm:t>
        <a:bodyPr/>
        <a:lstStyle/>
        <a:p>
          <a:endParaRPr lang="es-ES"/>
        </a:p>
      </dgm:t>
    </dgm:pt>
    <dgm:pt modelId="{87E8F865-5940-7D42-98B5-4141BCA3EF5D}" type="sibTrans" cxnId="{EDF31D1E-D570-9448-93BA-82C6E8BC9B23}">
      <dgm:prSet/>
      <dgm:spPr/>
      <dgm:t>
        <a:bodyPr/>
        <a:lstStyle/>
        <a:p>
          <a:endParaRPr lang="es-ES"/>
        </a:p>
      </dgm:t>
    </dgm:pt>
    <dgm:pt modelId="{E1946E9D-3EED-DA4F-9A4C-A749330A80DD}">
      <dgm:prSet phldrT="[Texto]"/>
      <dgm:spPr/>
      <dgm:t>
        <a:bodyPr/>
        <a:lstStyle/>
        <a:p>
          <a:r>
            <a:rPr lang="es-ES" dirty="0"/>
            <a:t>ESTRUCTURA DE FUNCIONAMIENTO</a:t>
          </a:r>
        </a:p>
      </dgm:t>
    </dgm:pt>
    <dgm:pt modelId="{ADDF1F41-0135-9B43-A341-9D50B06E175E}" type="parTrans" cxnId="{E6AD0ADF-E9EC-854F-BAB5-665880090092}">
      <dgm:prSet/>
      <dgm:spPr/>
      <dgm:t>
        <a:bodyPr/>
        <a:lstStyle/>
        <a:p>
          <a:endParaRPr lang="es-ES"/>
        </a:p>
      </dgm:t>
    </dgm:pt>
    <dgm:pt modelId="{FAA28741-F000-A349-A334-6C3B23275E89}" type="sibTrans" cxnId="{E6AD0ADF-E9EC-854F-BAB5-665880090092}">
      <dgm:prSet/>
      <dgm:spPr/>
      <dgm:t>
        <a:bodyPr/>
        <a:lstStyle/>
        <a:p>
          <a:endParaRPr lang="es-ES"/>
        </a:p>
      </dgm:t>
    </dgm:pt>
    <dgm:pt modelId="{A83D5E89-A2F4-394C-88DF-0DFCFAC96173}">
      <dgm:prSet phldrT="[Texto]" custT="1"/>
      <dgm:spPr/>
      <dgm:t>
        <a:bodyPr/>
        <a:lstStyle/>
        <a:p>
          <a:r>
            <a:rPr lang="es-ES" sz="2800" dirty="0"/>
            <a:t>PERSONAL</a:t>
          </a:r>
        </a:p>
      </dgm:t>
    </dgm:pt>
    <dgm:pt modelId="{18D3DC92-0444-9245-BC07-109ADF8BCB72}" type="parTrans" cxnId="{B14A93D2-CEB6-4B4F-A6A8-ED70395F7051}">
      <dgm:prSet/>
      <dgm:spPr/>
      <dgm:t>
        <a:bodyPr/>
        <a:lstStyle/>
        <a:p>
          <a:endParaRPr lang="es-ES"/>
        </a:p>
      </dgm:t>
    </dgm:pt>
    <dgm:pt modelId="{D46EFE4A-324D-A348-AB9B-90EC6FBBB4CB}" type="sibTrans" cxnId="{B14A93D2-CEB6-4B4F-A6A8-ED70395F7051}">
      <dgm:prSet/>
      <dgm:spPr/>
      <dgm:t>
        <a:bodyPr/>
        <a:lstStyle/>
        <a:p>
          <a:endParaRPr lang="es-ES"/>
        </a:p>
      </dgm:t>
    </dgm:pt>
    <dgm:pt modelId="{C9A5C91E-2169-6749-BBB5-D10E463039F2}">
      <dgm:prSet phldrT="[Texto]" custT="1"/>
      <dgm:spPr/>
      <dgm:t>
        <a:bodyPr/>
        <a:lstStyle/>
        <a:p>
          <a:r>
            <a:rPr lang="es-ES" sz="2800" dirty="0"/>
            <a:t>SERVICIOS, ETC</a:t>
          </a:r>
        </a:p>
      </dgm:t>
    </dgm:pt>
    <dgm:pt modelId="{6AD52775-B11A-1841-982B-A0B042C56EEC}" type="parTrans" cxnId="{6EAFE574-4146-7B4F-856B-E690B7D05FA1}">
      <dgm:prSet/>
      <dgm:spPr/>
      <dgm:t>
        <a:bodyPr/>
        <a:lstStyle/>
        <a:p>
          <a:endParaRPr lang="es-ES"/>
        </a:p>
      </dgm:t>
    </dgm:pt>
    <dgm:pt modelId="{07B57BD0-8F95-A740-BADA-CE46892F67A4}" type="sibTrans" cxnId="{6EAFE574-4146-7B4F-856B-E690B7D05FA1}">
      <dgm:prSet/>
      <dgm:spPr/>
      <dgm:t>
        <a:bodyPr/>
        <a:lstStyle/>
        <a:p>
          <a:endParaRPr lang="es-ES"/>
        </a:p>
      </dgm:t>
    </dgm:pt>
    <dgm:pt modelId="{FA076525-09B2-D447-844F-EE275561D737}" type="pres">
      <dgm:prSet presAssocID="{33E1DC31-FBFE-2E4B-AF3C-ED242C8436F8}" presName="composite" presStyleCnt="0">
        <dgm:presLayoutVars>
          <dgm:chMax val="5"/>
          <dgm:dir/>
          <dgm:animLvl val="ctr"/>
          <dgm:resizeHandles val="exact"/>
        </dgm:presLayoutVars>
      </dgm:prSet>
      <dgm:spPr/>
    </dgm:pt>
    <dgm:pt modelId="{24925ED3-E62D-204C-8125-EF9791222C10}" type="pres">
      <dgm:prSet presAssocID="{33E1DC31-FBFE-2E4B-AF3C-ED242C8436F8}" presName="cycle" presStyleCnt="0"/>
      <dgm:spPr/>
    </dgm:pt>
    <dgm:pt modelId="{83B6D052-3ABA-BF4F-B954-019EF4E48C4B}" type="pres">
      <dgm:prSet presAssocID="{33E1DC31-FBFE-2E4B-AF3C-ED242C8436F8}" presName="centerShape" presStyleCnt="0"/>
      <dgm:spPr/>
    </dgm:pt>
    <dgm:pt modelId="{2A079F7B-C1FD-B940-9B83-3A0234F49E04}" type="pres">
      <dgm:prSet presAssocID="{33E1DC31-FBFE-2E4B-AF3C-ED242C8436F8}" presName="connSite" presStyleLbl="node1" presStyleIdx="0" presStyleCnt="4"/>
      <dgm:spPr/>
    </dgm:pt>
    <dgm:pt modelId="{0C4ADF53-8B70-DA41-B6D0-99A7CA0D5EC1}" type="pres">
      <dgm:prSet presAssocID="{33E1DC31-FBFE-2E4B-AF3C-ED242C8436F8}" presName="visible" presStyleLbl="node1" presStyleIdx="0" presStyleCnt="4" custScaleX="66495" custScaleY="69158" custLinFactNeighborX="-127" custLinFactNeighborY="653"/>
      <dgm:spPr/>
    </dgm:pt>
    <dgm:pt modelId="{A77C6FD4-6412-7B4B-B50B-2E455C207847}" type="pres">
      <dgm:prSet presAssocID="{F96B15A9-BB8C-1B4B-A2D4-B46DC9C759C7}" presName="Name25" presStyleLbl="parChTrans1D1" presStyleIdx="0" presStyleCnt="3"/>
      <dgm:spPr/>
    </dgm:pt>
    <dgm:pt modelId="{CFFB7EB4-2802-2342-A839-78F11E1DE6B7}" type="pres">
      <dgm:prSet presAssocID="{091B024D-E289-3148-9E7F-3B8121890BC6}" presName="node" presStyleCnt="0"/>
      <dgm:spPr/>
    </dgm:pt>
    <dgm:pt modelId="{DEF2B0BB-A0F7-6B4A-90D4-940B7C653063}" type="pres">
      <dgm:prSet presAssocID="{091B024D-E289-3148-9E7F-3B8121890BC6}" presName="parentNode" presStyleLbl="node1" presStyleIdx="1" presStyleCnt="4">
        <dgm:presLayoutVars>
          <dgm:chMax val="1"/>
          <dgm:bulletEnabled val="1"/>
        </dgm:presLayoutVars>
      </dgm:prSet>
      <dgm:spPr/>
    </dgm:pt>
    <dgm:pt modelId="{013C377F-A0E1-A74A-9DF8-9B5570CA29B4}" type="pres">
      <dgm:prSet presAssocID="{091B024D-E289-3148-9E7F-3B8121890BC6}" presName="childNode" presStyleLbl="revTx" presStyleIdx="0" presStyleCnt="3">
        <dgm:presLayoutVars>
          <dgm:bulletEnabled val="1"/>
        </dgm:presLayoutVars>
      </dgm:prSet>
      <dgm:spPr/>
    </dgm:pt>
    <dgm:pt modelId="{21EAC98A-F42A-1348-AE21-92F63AD786E6}" type="pres">
      <dgm:prSet presAssocID="{B3B53638-67B1-324E-BE42-B7CD23B8AE3B}" presName="Name25" presStyleLbl="parChTrans1D1" presStyleIdx="1" presStyleCnt="3"/>
      <dgm:spPr/>
    </dgm:pt>
    <dgm:pt modelId="{C9845728-0E62-EF43-AA75-8290D707DE0D}" type="pres">
      <dgm:prSet presAssocID="{1E08F418-E32D-F343-9709-926FC627BBF8}" presName="node" presStyleCnt="0"/>
      <dgm:spPr/>
    </dgm:pt>
    <dgm:pt modelId="{C731C2F5-0472-0044-BC49-F25C59D1596B}" type="pres">
      <dgm:prSet presAssocID="{1E08F418-E32D-F343-9709-926FC627BBF8}" presName="parentNode" presStyleLbl="node1" presStyleIdx="2" presStyleCnt="4">
        <dgm:presLayoutVars>
          <dgm:chMax val="1"/>
          <dgm:bulletEnabled val="1"/>
        </dgm:presLayoutVars>
      </dgm:prSet>
      <dgm:spPr/>
    </dgm:pt>
    <dgm:pt modelId="{FAD9B041-4FF7-A84A-84BC-CCBC54CD7279}" type="pres">
      <dgm:prSet presAssocID="{1E08F418-E32D-F343-9709-926FC627BBF8}" presName="childNode" presStyleLbl="revTx" presStyleIdx="1" presStyleCnt="3">
        <dgm:presLayoutVars>
          <dgm:bulletEnabled val="1"/>
        </dgm:presLayoutVars>
      </dgm:prSet>
      <dgm:spPr/>
    </dgm:pt>
    <dgm:pt modelId="{060C8051-AAB8-684F-929D-1947467F7E4B}" type="pres">
      <dgm:prSet presAssocID="{ADDF1F41-0135-9B43-A341-9D50B06E175E}" presName="Name25" presStyleLbl="parChTrans1D1" presStyleIdx="2" presStyleCnt="3"/>
      <dgm:spPr/>
    </dgm:pt>
    <dgm:pt modelId="{C6BFF41C-4A7C-DD49-8AB0-430D7AFD80B9}" type="pres">
      <dgm:prSet presAssocID="{E1946E9D-3EED-DA4F-9A4C-A749330A80DD}" presName="node" presStyleCnt="0"/>
      <dgm:spPr/>
    </dgm:pt>
    <dgm:pt modelId="{9A13A5A7-CB30-4B42-807A-75DD2874C326}" type="pres">
      <dgm:prSet presAssocID="{E1946E9D-3EED-DA4F-9A4C-A749330A80DD}" presName="parentNode" presStyleLbl="node1" presStyleIdx="3" presStyleCnt="4">
        <dgm:presLayoutVars>
          <dgm:chMax val="1"/>
          <dgm:bulletEnabled val="1"/>
        </dgm:presLayoutVars>
      </dgm:prSet>
      <dgm:spPr/>
    </dgm:pt>
    <dgm:pt modelId="{77320289-735B-4847-B808-FE194221FBF8}" type="pres">
      <dgm:prSet presAssocID="{E1946E9D-3EED-DA4F-9A4C-A749330A80DD}" presName="childNode" presStyleLbl="revTx" presStyleIdx="2" presStyleCnt="3">
        <dgm:presLayoutVars>
          <dgm:bulletEnabled val="1"/>
        </dgm:presLayoutVars>
      </dgm:prSet>
      <dgm:spPr/>
    </dgm:pt>
  </dgm:ptLst>
  <dgm:cxnLst>
    <dgm:cxn modelId="{B46FB21B-72E0-BA49-A2AB-9041C04211C2}" type="presOf" srcId="{C9A5C91E-2169-6749-BBB5-D10E463039F2}" destId="{77320289-735B-4847-B808-FE194221FBF8}" srcOrd="0" destOrd="1" presId="urn:microsoft.com/office/officeart/2005/8/layout/radial2"/>
    <dgm:cxn modelId="{EDF31D1E-D570-9448-93BA-82C6E8BC9B23}" srcId="{1E08F418-E32D-F343-9709-926FC627BBF8}" destId="{4E8AC5FD-980E-C644-BB19-321C40F04215}" srcOrd="1" destOrd="0" parTransId="{46A17657-5F50-E548-941C-FB6823578DF7}" sibTransId="{87E8F865-5940-7D42-98B5-4141BCA3EF5D}"/>
    <dgm:cxn modelId="{0CEE7D1F-2BF3-3043-A283-6E1D63A6C5FE}" type="presOf" srcId="{B9CE7623-F6C7-A54E-857F-F07262F61D55}" destId="{013C377F-A0E1-A74A-9DF8-9B5570CA29B4}" srcOrd="0" destOrd="1" presId="urn:microsoft.com/office/officeart/2005/8/layout/radial2"/>
    <dgm:cxn modelId="{AC535024-2FF1-F143-8088-D7FC3646C718}" type="presOf" srcId="{F96B15A9-BB8C-1B4B-A2D4-B46DC9C759C7}" destId="{A77C6FD4-6412-7B4B-B50B-2E455C207847}" srcOrd="0" destOrd="0" presId="urn:microsoft.com/office/officeart/2005/8/layout/radial2"/>
    <dgm:cxn modelId="{4E095D27-320B-3840-943C-E458267CC6E6}" srcId="{1E08F418-E32D-F343-9709-926FC627BBF8}" destId="{101CF007-5649-FE40-9ACD-611E83770224}" srcOrd="0" destOrd="0" parTransId="{D8A3A5EA-EF25-404F-827B-EEC5AA4E4B38}" sibTransId="{7C29A7AF-4EA8-D244-90F0-3C318AA73832}"/>
    <dgm:cxn modelId="{A7DFB343-F6DE-C041-A78F-B3C413A04002}" srcId="{33E1DC31-FBFE-2E4B-AF3C-ED242C8436F8}" destId="{1E08F418-E32D-F343-9709-926FC627BBF8}" srcOrd="1" destOrd="0" parTransId="{B3B53638-67B1-324E-BE42-B7CD23B8AE3B}" sibTransId="{48D54647-DCED-BC4F-BEE4-8843789F892A}"/>
    <dgm:cxn modelId="{6255D446-0A5F-4245-9117-A9434285A19E}" type="presOf" srcId="{B3B53638-67B1-324E-BE42-B7CD23B8AE3B}" destId="{21EAC98A-F42A-1348-AE21-92F63AD786E6}" srcOrd="0" destOrd="0" presId="urn:microsoft.com/office/officeart/2005/8/layout/radial2"/>
    <dgm:cxn modelId="{25F8674C-95C4-D34C-BBC9-DDA0DC573804}" type="presOf" srcId="{C2029828-E16A-E348-92BB-B128A841082F}" destId="{013C377F-A0E1-A74A-9DF8-9B5570CA29B4}" srcOrd="0" destOrd="0" presId="urn:microsoft.com/office/officeart/2005/8/layout/radial2"/>
    <dgm:cxn modelId="{99413E5A-1606-C044-A70F-FF52DF00E8D8}" srcId="{091B024D-E289-3148-9E7F-3B8121890BC6}" destId="{B9CE7623-F6C7-A54E-857F-F07262F61D55}" srcOrd="1" destOrd="0" parTransId="{C33C3208-B16D-5F47-A358-3E0F737BB041}" sibTransId="{A8689D8A-4516-F24B-A291-E333D1846ED1}"/>
    <dgm:cxn modelId="{68EBDA63-CB27-8641-9C56-140F696DA221}" srcId="{091B024D-E289-3148-9E7F-3B8121890BC6}" destId="{C2029828-E16A-E348-92BB-B128A841082F}" srcOrd="0" destOrd="0" parTransId="{AD51DE4B-1DC7-744C-853A-6D8601A954AA}" sibTransId="{7517C70E-6AAE-D345-860F-245894C07A5C}"/>
    <dgm:cxn modelId="{6EAFE574-4146-7B4F-856B-E690B7D05FA1}" srcId="{E1946E9D-3EED-DA4F-9A4C-A749330A80DD}" destId="{C9A5C91E-2169-6749-BBB5-D10E463039F2}" srcOrd="1" destOrd="0" parTransId="{6AD52775-B11A-1841-982B-A0B042C56EEC}" sibTransId="{07B57BD0-8F95-A740-BADA-CE46892F67A4}"/>
    <dgm:cxn modelId="{4E9F8080-18F0-6443-BA3A-E835C6DA58CE}" srcId="{33E1DC31-FBFE-2E4B-AF3C-ED242C8436F8}" destId="{091B024D-E289-3148-9E7F-3B8121890BC6}" srcOrd="0" destOrd="0" parTransId="{F96B15A9-BB8C-1B4B-A2D4-B46DC9C759C7}" sibTransId="{5AFDC923-4A2E-074B-9352-E6E9FF9F75DE}"/>
    <dgm:cxn modelId="{C6477D85-2B12-B944-897E-4BE7E27CA79B}" type="presOf" srcId="{E1946E9D-3EED-DA4F-9A4C-A749330A80DD}" destId="{9A13A5A7-CB30-4B42-807A-75DD2874C326}" srcOrd="0" destOrd="0" presId="urn:microsoft.com/office/officeart/2005/8/layout/radial2"/>
    <dgm:cxn modelId="{D5F9F8BA-D51A-F84C-B670-B5CE861212F3}" type="presOf" srcId="{091B024D-E289-3148-9E7F-3B8121890BC6}" destId="{DEF2B0BB-A0F7-6B4A-90D4-940B7C653063}" srcOrd="0" destOrd="0" presId="urn:microsoft.com/office/officeart/2005/8/layout/radial2"/>
    <dgm:cxn modelId="{CFD2B2C7-AE49-C84A-A746-E6DAE9D20FB6}" type="presOf" srcId="{101CF007-5649-FE40-9ACD-611E83770224}" destId="{FAD9B041-4FF7-A84A-84BC-CCBC54CD7279}" srcOrd="0" destOrd="0" presId="urn:microsoft.com/office/officeart/2005/8/layout/radial2"/>
    <dgm:cxn modelId="{B14A93D2-CEB6-4B4F-A6A8-ED70395F7051}" srcId="{E1946E9D-3EED-DA4F-9A4C-A749330A80DD}" destId="{A83D5E89-A2F4-394C-88DF-0DFCFAC96173}" srcOrd="0" destOrd="0" parTransId="{18D3DC92-0444-9245-BC07-109ADF8BCB72}" sibTransId="{D46EFE4A-324D-A348-AB9B-90EC6FBBB4CB}"/>
    <dgm:cxn modelId="{03019CD8-C19B-AA40-94EE-9B7C286E6EDA}" type="presOf" srcId="{4E8AC5FD-980E-C644-BB19-321C40F04215}" destId="{FAD9B041-4FF7-A84A-84BC-CCBC54CD7279}" srcOrd="0" destOrd="1" presId="urn:microsoft.com/office/officeart/2005/8/layout/radial2"/>
    <dgm:cxn modelId="{592FC7D8-41C3-A246-8FCD-CF30ACEDC4BC}" type="presOf" srcId="{ADDF1F41-0135-9B43-A341-9D50B06E175E}" destId="{060C8051-AAB8-684F-929D-1947467F7E4B}" srcOrd="0" destOrd="0" presId="urn:microsoft.com/office/officeart/2005/8/layout/radial2"/>
    <dgm:cxn modelId="{E6AD0ADF-E9EC-854F-BAB5-665880090092}" srcId="{33E1DC31-FBFE-2E4B-AF3C-ED242C8436F8}" destId="{E1946E9D-3EED-DA4F-9A4C-A749330A80DD}" srcOrd="2" destOrd="0" parTransId="{ADDF1F41-0135-9B43-A341-9D50B06E175E}" sibTransId="{FAA28741-F000-A349-A334-6C3B23275E89}"/>
    <dgm:cxn modelId="{9C8F70F1-47B3-914E-8D2D-76CBECE74F86}" type="presOf" srcId="{1E08F418-E32D-F343-9709-926FC627BBF8}" destId="{C731C2F5-0472-0044-BC49-F25C59D1596B}" srcOrd="0" destOrd="0" presId="urn:microsoft.com/office/officeart/2005/8/layout/radial2"/>
    <dgm:cxn modelId="{AA59AFF6-B8D8-8F40-B166-C146C747120E}" type="presOf" srcId="{A83D5E89-A2F4-394C-88DF-0DFCFAC96173}" destId="{77320289-735B-4847-B808-FE194221FBF8}" srcOrd="0" destOrd="0" presId="urn:microsoft.com/office/officeart/2005/8/layout/radial2"/>
    <dgm:cxn modelId="{D68459FF-3C9B-8446-9A03-278DC88755CD}" type="presOf" srcId="{33E1DC31-FBFE-2E4B-AF3C-ED242C8436F8}" destId="{FA076525-09B2-D447-844F-EE275561D737}" srcOrd="0" destOrd="0" presId="urn:microsoft.com/office/officeart/2005/8/layout/radial2"/>
    <dgm:cxn modelId="{D22541C9-4F14-B64B-A0FF-D46B937B9B99}" type="presParOf" srcId="{FA076525-09B2-D447-844F-EE275561D737}" destId="{24925ED3-E62D-204C-8125-EF9791222C10}" srcOrd="0" destOrd="0" presId="urn:microsoft.com/office/officeart/2005/8/layout/radial2"/>
    <dgm:cxn modelId="{7E0B95F7-D250-B44A-A35D-15145D6CD3DA}" type="presParOf" srcId="{24925ED3-E62D-204C-8125-EF9791222C10}" destId="{83B6D052-3ABA-BF4F-B954-019EF4E48C4B}" srcOrd="0" destOrd="0" presId="urn:microsoft.com/office/officeart/2005/8/layout/radial2"/>
    <dgm:cxn modelId="{B97AC089-82A2-FB4F-849B-66A7DDC73632}" type="presParOf" srcId="{83B6D052-3ABA-BF4F-B954-019EF4E48C4B}" destId="{2A079F7B-C1FD-B940-9B83-3A0234F49E04}" srcOrd="0" destOrd="0" presId="urn:microsoft.com/office/officeart/2005/8/layout/radial2"/>
    <dgm:cxn modelId="{EC1E6DDB-DF81-8645-BE00-A23D2727B8C8}" type="presParOf" srcId="{83B6D052-3ABA-BF4F-B954-019EF4E48C4B}" destId="{0C4ADF53-8B70-DA41-B6D0-99A7CA0D5EC1}" srcOrd="1" destOrd="0" presId="urn:microsoft.com/office/officeart/2005/8/layout/radial2"/>
    <dgm:cxn modelId="{4EE0F78C-2E77-6B4E-ABCD-37ED6083E78D}" type="presParOf" srcId="{24925ED3-E62D-204C-8125-EF9791222C10}" destId="{A77C6FD4-6412-7B4B-B50B-2E455C207847}" srcOrd="1" destOrd="0" presId="urn:microsoft.com/office/officeart/2005/8/layout/radial2"/>
    <dgm:cxn modelId="{884D5C4A-A7B6-9940-A25F-A95EBFC3B122}" type="presParOf" srcId="{24925ED3-E62D-204C-8125-EF9791222C10}" destId="{CFFB7EB4-2802-2342-A839-78F11E1DE6B7}" srcOrd="2" destOrd="0" presId="urn:microsoft.com/office/officeart/2005/8/layout/radial2"/>
    <dgm:cxn modelId="{39A65A5D-C2A0-3146-930A-1F06B301BA97}" type="presParOf" srcId="{CFFB7EB4-2802-2342-A839-78F11E1DE6B7}" destId="{DEF2B0BB-A0F7-6B4A-90D4-940B7C653063}" srcOrd="0" destOrd="0" presId="urn:microsoft.com/office/officeart/2005/8/layout/radial2"/>
    <dgm:cxn modelId="{E0A0D15A-605C-AF4F-97A0-DA1C4260D8DB}" type="presParOf" srcId="{CFFB7EB4-2802-2342-A839-78F11E1DE6B7}" destId="{013C377F-A0E1-A74A-9DF8-9B5570CA29B4}" srcOrd="1" destOrd="0" presId="urn:microsoft.com/office/officeart/2005/8/layout/radial2"/>
    <dgm:cxn modelId="{28D83F47-D20A-2B4D-80B0-71FFDE10432A}" type="presParOf" srcId="{24925ED3-E62D-204C-8125-EF9791222C10}" destId="{21EAC98A-F42A-1348-AE21-92F63AD786E6}" srcOrd="3" destOrd="0" presId="urn:microsoft.com/office/officeart/2005/8/layout/radial2"/>
    <dgm:cxn modelId="{DFFCA672-189D-BD48-9BF6-9830BF83920B}" type="presParOf" srcId="{24925ED3-E62D-204C-8125-EF9791222C10}" destId="{C9845728-0E62-EF43-AA75-8290D707DE0D}" srcOrd="4" destOrd="0" presId="urn:microsoft.com/office/officeart/2005/8/layout/radial2"/>
    <dgm:cxn modelId="{C96E1656-BFF6-574F-A7B7-17E4AD3FF20A}" type="presParOf" srcId="{C9845728-0E62-EF43-AA75-8290D707DE0D}" destId="{C731C2F5-0472-0044-BC49-F25C59D1596B}" srcOrd="0" destOrd="0" presId="urn:microsoft.com/office/officeart/2005/8/layout/radial2"/>
    <dgm:cxn modelId="{A43C47DC-7B91-4746-B2A2-F2BC47A7DD21}" type="presParOf" srcId="{C9845728-0E62-EF43-AA75-8290D707DE0D}" destId="{FAD9B041-4FF7-A84A-84BC-CCBC54CD7279}" srcOrd="1" destOrd="0" presId="urn:microsoft.com/office/officeart/2005/8/layout/radial2"/>
    <dgm:cxn modelId="{65F682F5-D774-C444-92FD-D1E1A1118D78}" type="presParOf" srcId="{24925ED3-E62D-204C-8125-EF9791222C10}" destId="{060C8051-AAB8-684F-929D-1947467F7E4B}" srcOrd="5" destOrd="0" presId="urn:microsoft.com/office/officeart/2005/8/layout/radial2"/>
    <dgm:cxn modelId="{7ED4569A-38E9-C04A-A1BC-B2BE9570EF7A}" type="presParOf" srcId="{24925ED3-E62D-204C-8125-EF9791222C10}" destId="{C6BFF41C-4A7C-DD49-8AB0-430D7AFD80B9}" srcOrd="6" destOrd="0" presId="urn:microsoft.com/office/officeart/2005/8/layout/radial2"/>
    <dgm:cxn modelId="{9BB980FD-E21F-DD41-87C0-9ED301D18A43}" type="presParOf" srcId="{C6BFF41C-4A7C-DD49-8AB0-430D7AFD80B9}" destId="{9A13A5A7-CB30-4B42-807A-75DD2874C326}" srcOrd="0" destOrd="0" presId="urn:microsoft.com/office/officeart/2005/8/layout/radial2"/>
    <dgm:cxn modelId="{727AD790-71B0-B94B-92A3-B7EC101B8515}" type="presParOf" srcId="{C6BFF41C-4A7C-DD49-8AB0-430D7AFD80B9}" destId="{77320289-735B-4847-B808-FE194221FBF8}"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FCE45A-A9E2-40F0-A5E9-45B1A15DBF5B}">
      <dsp:nvSpPr>
        <dsp:cNvPr id="0" name=""/>
        <dsp:cNvSpPr/>
      </dsp:nvSpPr>
      <dsp:spPr>
        <a:xfrm>
          <a:off x="2466329" y="1369"/>
          <a:ext cx="2600589" cy="1300294"/>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s-ES" sz="3400" kern="1200" dirty="0"/>
            <a:t>Régimen de Valores</a:t>
          </a:r>
        </a:p>
      </dsp:txBody>
      <dsp:txXfrm>
        <a:off x="2504413" y="39453"/>
        <a:ext cx="2524421" cy="1224126"/>
      </dsp:txXfrm>
    </dsp:sp>
    <dsp:sp modelId="{86B531B5-D127-4CFC-B44A-E8F1AE4509D9}">
      <dsp:nvSpPr>
        <dsp:cNvPr id="0" name=""/>
        <dsp:cNvSpPr/>
      </dsp:nvSpPr>
      <dsp:spPr>
        <a:xfrm rot="3600000">
          <a:off x="4561106" y="2147888"/>
          <a:ext cx="1354493" cy="455103"/>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s-ES" sz="1900" kern="1200"/>
        </a:p>
      </dsp:txBody>
      <dsp:txXfrm>
        <a:off x="4697637" y="2238909"/>
        <a:ext cx="1081431" cy="273061"/>
      </dsp:txXfrm>
    </dsp:sp>
    <dsp:sp modelId="{25554458-41B3-4963-B6F6-624001165FC7}">
      <dsp:nvSpPr>
        <dsp:cNvPr id="0" name=""/>
        <dsp:cNvSpPr/>
      </dsp:nvSpPr>
      <dsp:spPr>
        <a:xfrm>
          <a:off x="4613182" y="3719828"/>
          <a:ext cx="2600589" cy="1300294"/>
        </a:xfrm>
        <a:prstGeom prst="roundRect">
          <a:avLst>
            <a:gd name="adj" fmla="val 10000"/>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s-ES" sz="3400" kern="1200" dirty="0"/>
            <a:t>Sistemas de Medidas</a:t>
          </a:r>
        </a:p>
      </dsp:txBody>
      <dsp:txXfrm>
        <a:off x="4651266" y="3757912"/>
        <a:ext cx="2524421" cy="1224126"/>
      </dsp:txXfrm>
    </dsp:sp>
    <dsp:sp modelId="{729659B2-D07B-4309-995C-CF1C13A688BC}">
      <dsp:nvSpPr>
        <dsp:cNvPr id="0" name=""/>
        <dsp:cNvSpPr/>
      </dsp:nvSpPr>
      <dsp:spPr>
        <a:xfrm rot="10800000">
          <a:off x="3089377" y="4142424"/>
          <a:ext cx="1354493" cy="455103"/>
        </a:xfrm>
        <a:prstGeom prst="leftRightArrow">
          <a:avLst>
            <a:gd name="adj1" fmla="val 60000"/>
            <a:gd name="adj2" fmla="val 50000"/>
          </a:avLst>
        </a:prstGeom>
        <a:solidFill>
          <a:schemeClr val="accent2">
            <a:hueOff val="2340759"/>
            <a:satOff val="-2919"/>
            <a:lumOff val="68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s-ES" sz="1900" kern="1200"/>
        </a:p>
      </dsp:txBody>
      <dsp:txXfrm rot="10800000">
        <a:off x="3225908" y="4233445"/>
        <a:ext cx="1081431" cy="273061"/>
      </dsp:txXfrm>
    </dsp:sp>
    <dsp:sp modelId="{3FE529CF-8F06-42D1-AD11-BF132DA15678}">
      <dsp:nvSpPr>
        <dsp:cNvPr id="0" name=""/>
        <dsp:cNvSpPr/>
      </dsp:nvSpPr>
      <dsp:spPr>
        <a:xfrm>
          <a:off x="319476" y="3719828"/>
          <a:ext cx="2600589" cy="1300294"/>
        </a:xfrm>
        <a:prstGeom prst="roundRect">
          <a:avLst>
            <a:gd name="adj" fmla="val 10000"/>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r>
            <a:rPr lang="es-ES" sz="3400" kern="1200" dirty="0"/>
            <a:t>Espacio y Tiempo</a:t>
          </a:r>
        </a:p>
      </dsp:txBody>
      <dsp:txXfrm>
        <a:off x="357560" y="3757912"/>
        <a:ext cx="2524421" cy="1224126"/>
      </dsp:txXfrm>
    </dsp:sp>
    <dsp:sp modelId="{1CC49206-1A95-4507-B458-8BC5C8D5742C}">
      <dsp:nvSpPr>
        <dsp:cNvPr id="0" name=""/>
        <dsp:cNvSpPr/>
      </dsp:nvSpPr>
      <dsp:spPr>
        <a:xfrm rot="18000000">
          <a:off x="1478244" y="2147888"/>
          <a:ext cx="1354493" cy="455103"/>
        </a:xfrm>
        <a:prstGeom prst="leftRightArrow">
          <a:avLst>
            <a:gd name="adj1" fmla="val 60000"/>
            <a:gd name="adj2" fmla="val 50000"/>
          </a:avLst>
        </a:prstGeom>
        <a:solidFill>
          <a:schemeClr val="accent2">
            <a:hueOff val="4681519"/>
            <a:satOff val="-5839"/>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s-ES" sz="1900" kern="1200"/>
        </a:p>
      </dsp:txBody>
      <dsp:txXfrm>
        <a:off x="1614775" y="2238909"/>
        <a:ext cx="1081431" cy="2730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B25134-9A86-401F-8018-DC4B21009BAE}">
      <dsp:nvSpPr>
        <dsp:cNvPr id="0" name=""/>
        <dsp:cNvSpPr/>
      </dsp:nvSpPr>
      <dsp:spPr>
        <a:xfrm rot="10800000">
          <a:off x="1380775" y="2778"/>
          <a:ext cx="4353199" cy="1137172"/>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461" tIns="118110" rIns="220472" bIns="118110" numCol="1" spcCol="1270" anchor="ctr" anchorCtr="0">
          <a:noAutofit/>
        </a:bodyPr>
        <a:lstStyle/>
        <a:p>
          <a:pPr marL="0" lvl="0" indent="0" algn="ctr" defTabSz="1377950">
            <a:lnSpc>
              <a:spcPct val="90000"/>
            </a:lnSpc>
            <a:spcBef>
              <a:spcPct val="0"/>
            </a:spcBef>
            <a:spcAft>
              <a:spcPct val="35000"/>
            </a:spcAft>
            <a:buNone/>
          </a:pPr>
          <a:r>
            <a:rPr lang="es-ES" sz="3100" kern="1200" dirty="0"/>
            <a:t>Legitimidad de Gobierno</a:t>
          </a:r>
        </a:p>
      </dsp:txBody>
      <dsp:txXfrm rot="10800000">
        <a:off x="1665068" y="2778"/>
        <a:ext cx="4068906" cy="1137172"/>
      </dsp:txXfrm>
    </dsp:sp>
    <dsp:sp modelId="{68A570C1-16FF-4AF3-9D44-E3EE8EC177F2}">
      <dsp:nvSpPr>
        <dsp:cNvPr id="0" name=""/>
        <dsp:cNvSpPr/>
      </dsp:nvSpPr>
      <dsp:spPr>
        <a:xfrm>
          <a:off x="836684" y="1755"/>
          <a:ext cx="1137172" cy="113717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0" b="-10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1510E69-4536-46D3-A842-65DA5CBE6235}">
      <dsp:nvSpPr>
        <dsp:cNvPr id="0" name=""/>
        <dsp:cNvSpPr/>
      </dsp:nvSpPr>
      <dsp:spPr>
        <a:xfrm rot="10800000">
          <a:off x="1380775" y="1479405"/>
          <a:ext cx="4353199" cy="1137172"/>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461" tIns="118110" rIns="220472" bIns="118110" numCol="1" spcCol="1270" anchor="ctr" anchorCtr="0">
          <a:noAutofit/>
        </a:bodyPr>
        <a:lstStyle/>
        <a:p>
          <a:pPr marL="0" lvl="0" indent="0" algn="ctr" defTabSz="1377950">
            <a:lnSpc>
              <a:spcPct val="90000"/>
            </a:lnSpc>
            <a:spcBef>
              <a:spcPct val="0"/>
            </a:spcBef>
            <a:spcAft>
              <a:spcPct val="35000"/>
            </a:spcAft>
            <a:buNone/>
          </a:pPr>
          <a:r>
            <a:rPr lang="es-ES" sz="3100" kern="1200" dirty="0"/>
            <a:t>Bienestar Socioeconómico</a:t>
          </a:r>
        </a:p>
      </dsp:txBody>
      <dsp:txXfrm rot="10800000">
        <a:off x="1665068" y="1479405"/>
        <a:ext cx="4068906" cy="1137172"/>
      </dsp:txXfrm>
    </dsp:sp>
    <dsp:sp modelId="{A5543ACF-5BD2-4329-AB0B-680E7BFC38B4}">
      <dsp:nvSpPr>
        <dsp:cNvPr id="0" name=""/>
        <dsp:cNvSpPr/>
      </dsp:nvSpPr>
      <dsp:spPr>
        <a:xfrm>
          <a:off x="812189" y="1479405"/>
          <a:ext cx="1137172" cy="113717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3000" b="-13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C3324E-7689-4CBD-8BE6-A3A8B9A8CB6C}">
      <dsp:nvSpPr>
        <dsp:cNvPr id="0" name=""/>
        <dsp:cNvSpPr/>
      </dsp:nvSpPr>
      <dsp:spPr>
        <a:xfrm rot="10800000">
          <a:off x="1380775" y="2956032"/>
          <a:ext cx="4353199" cy="1137172"/>
        </a:xfrm>
        <a:prstGeom prst="homePlat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461" tIns="118110" rIns="220472" bIns="118110" numCol="1" spcCol="1270" anchor="ctr" anchorCtr="0">
          <a:noAutofit/>
        </a:bodyPr>
        <a:lstStyle/>
        <a:p>
          <a:pPr marL="0" lvl="0" indent="0" algn="ctr" defTabSz="1377950">
            <a:lnSpc>
              <a:spcPct val="90000"/>
            </a:lnSpc>
            <a:spcBef>
              <a:spcPct val="0"/>
            </a:spcBef>
            <a:spcAft>
              <a:spcPct val="35000"/>
            </a:spcAft>
            <a:buNone/>
          </a:pPr>
          <a:r>
            <a:rPr lang="es-ES" sz="3100" kern="1200" dirty="0"/>
            <a:t>Seguridad</a:t>
          </a:r>
        </a:p>
      </dsp:txBody>
      <dsp:txXfrm rot="10800000">
        <a:off x="1665068" y="2956032"/>
        <a:ext cx="4068906" cy="1137172"/>
      </dsp:txXfrm>
    </dsp:sp>
    <dsp:sp modelId="{76990EA8-D8A4-4022-BA5E-62B02502AE8E}">
      <dsp:nvSpPr>
        <dsp:cNvPr id="0" name=""/>
        <dsp:cNvSpPr/>
      </dsp:nvSpPr>
      <dsp:spPr>
        <a:xfrm>
          <a:off x="812189" y="2956032"/>
          <a:ext cx="1137172" cy="1137172"/>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8000" r="-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68F647-3B58-43AB-BFF7-D68F40AAB209}">
      <dsp:nvSpPr>
        <dsp:cNvPr id="0" name=""/>
        <dsp:cNvSpPr/>
      </dsp:nvSpPr>
      <dsp:spPr>
        <a:xfrm rot="10800000">
          <a:off x="1380775" y="4432659"/>
          <a:ext cx="4353199" cy="1137172"/>
        </a:xfrm>
        <a:prstGeom prst="homePlat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1461" tIns="118110" rIns="220472" bIns="118110" numCol="1" spcCol="1270" anchor="ctr" anchorCtr="0">
          <a:noAutofit/>
        </a:bodyPr>
        <a:lstStyle/>
        <a:p>
          <a:pPr marL="0" lvl="0" indent="0" algn="ctr" defTabSz="1377950">
            <a:lnSpc>
              <a:spcPct val="90000"/>
            </a:lnSpc>
            <a:spcBef>
              <a:spcPct val="0"/>
            </a:spcBef>
            <a:spcAft>
              <a:spcPct val="35000"/>
            </a:spcAft>
            <a:buNone/>
          </a:pPr>
          <a:r>
            <a:rPr lang="es-ES" sz="3100" kern="1200" dirty="0"/>
            <a:t>Identidad Colectiva</a:t>
          </a:r>
        </a:p>
      </dsp:txBody>
      <dsp:txXfrm rot="10800000">
        <a:off x="1665068" y="4432659"/>
        <a:ext cx="4068906" cy="1137172"/>
      </dsp:txXfrm>
    </dsp:sp>
    <dsp:sp modelId="{AA6F441D-B3B5-4B19-9D79-76D810FC4FDC}">
      <dsp:nvSpPr>
        <dsp:cNvPr id="0" name=""/>
        <dsp:cNvSpPr/>
      </dsp:nvSpPr>
      <dsp:spPr>
        <a:xfrm>
          <a:off x="812189" y="4432659"/>
          <a:ext cx="1137172" cy="1137172"/>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31000" r="-3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AB0ABD-BB27-A940-934A-B0DEA52549C3}">
      <dsp:nvSpPr>
        <dsp:cNvPr id="0" name=""/>
        <dsp:cNvSpPr/>
      </dsp:nvSpPr>
      <dsp:spPr>
        <a:xfrm>
          <a:off x="4487376" y="1856418"/>
          <a:ext cx="389423" cy="1706046"/>
        </a:xfrm>
        <a:custGeom>
          <a:avLst/>
          <a:gdLst/>
          <a:ahLst/>
          <a:cxnLst/>
          <a:rect l="0" t="0" r="0" b="0"/>
          <a:pathLst>
            <a:path>
              <a:moveTo>
                <a:pt x="389423" y="0"/>
              </a:moveTo>
              <a:lnTo>
                <a:pt x="389423" y="1706046"/>
              </a:lnTo>
              <a:lnTo>
                <a:pt x="0" y="17060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DA3045-7688-3A40-8611-9C741CB0A190}">
      <dsp:nvSpPr>
        <dsp:cNvPr id="0" name=""/>
        <dsp:cNvSpPr/>
      </dsp:nvSpPr>
      <dsp:spPr>
        <a:xfrm>
          <a:off x="4876800" y="1856418"/>
          <a:ext cx="2243822" cy="3412093"/>
        </a:xfrm>
        <a:custGeom>
          <a:avLst/>
          <a:gdLst/>
          <a:ahLst/>
          <a:cxnLst/>
          <a:rect l="0" t="0" r="0" b="0"/>
          <a:pathLst>
            <a:path>
              <a:moveTo>
                <a:pt x="0" y="0"/>
              </a:moveTo>
              <a:lnTo>
                <a:pt x="0" y="3022669"/>
              </a:lnTo>
              <a:lnTo>
                <a:pt x="2243822" y="3022669"/>
              </a:lnTo>
              <a:lnTo>
                <a:pt x="2243822" y="341209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87D158-955C-7747-BCC0-B14C0E3BC5B5}">
      <dsp:nvSpPr>
        <dsp:cNvPr id="0" name=""/>
        <dsp:cNvSpPr/>
      </dsp:nvSpPr>
      <dsp:spPr>
        <a:xfrm>
          <a:off x="2632977" y="1856418"/>
          <a:ext cx="2243822" cy="3412093"/>
        </a:xfrm>
        <a:custGeom>
          <a:avLst/>
          <a:gdLst/>
          <a:ahLst/>
          <a:cxnLst/>
          <a:rect l="0" t="0" r="0" b="0"/>
          <a:pathLst>
            <a:path>
              <a:moveTo>
                <a:pt x="2243822" y="0"/>
              </a:moveTo>
              <a:lnTo>
                <a:pt x="2243822" y="3022669"/>
              </a:lnTo>
              <a:lnTo>
                <a:pt x="0" y="3022669"/>
              </a:lnTo>
              <a:lnTo>
                <a:pt x="0" y="341209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F1212D-5D5D-574D-8AC3-8F922DE19400}">
      <dsp:nvSpPr>
        <dsp:cNvPr id="0" name=""/>
        <dsp:cNvSpPr/>
      </dsp:nvSpPr>
      <dsp:spPr>
        <a:xfrm>
          <a:off x="3022401" y="2020"/>
          <a:ext cx="3708796" cy="185439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2311400">
            <a:lnSpc>
              <a:spcPct val="90000"/>
            </a:lnSpc>
            <a:spcBef>
              <a:spcPct val="0"/>
            </a:spcBef>
            <a:spcAft>
              <a:spcPct val="35000"/>
            </a:spcAft>
            <a:buNone/>
          </a:pPr>
          <a:r>
            <a:rPr lang="es-ES" sz="5200" kern="1200" dirty="0"/>
            <a:t>Ministro</a:t>
          </a:r>
        </a:p>
      </dsp:txBody>
      <dsp:txXfrm>
        <a:off x="3022401" y="2020"/>
        <a:ext cx="3708796" cy="1854398"/>
      </dsp:txXfrm>
    </dsp:sp>
    <dsp:sp modelId="{E7835F2E-B8BF-7847-823E-41B29F1A49A1}">
      <dsp:nvSpPr>
        <dsp:cNvPr id="0" name=""/>
        <dsp:cNvSpPr/>
      </dsp:nvSpPr>
      <dsp:spPr>
        <a:xfrm>
          <a:off x="778579" y="5268511"/>
          <a:ext cx="3708796" cy="185439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2311400">
            <a:lnSpc>
              <a:spcPct val="90000"/>
            </a:lnSpc>
            <a:spcBef>
              <a:spcPct val="0"/>
            </a:spcBef>
            <a:spcAft>
              <a:spcPct val="35000"/>
            </a:spcAft>
            <a:buNone/>
          </a:pPr>
          <a:r>
            <a:rPr lang="es-ES" sz="5200" kern="1200" dirty="0"/>
            <a:t>Direcciones</a:t>
          </a:r>
        </a:p>
      </dsp:txBody>
      <dsp:txXfrm>
        <a:off x="778579" y="5268511"/>
        <a:ext cx="3708796" cy="1854398"/>
      </dsp:txXfrm>
    </dsp:sp>
    <dsp:sp modelId="{E2CA87C6-D634-294C-9592-F372F8C032D6}">
      <dsp:nvSpPr>
        <dsp:cNvPr id="0" name=""/>
        <dsp:cNvSpPr/>
      </dsp:nvSpPr>
      <dsp:spPr>
        <a:xfrm>
          <a:off x="5266223" y="5268511"/>
          <a:ext cx="3708796" cy="185439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2311400">
            <a:lnSpc>
              <a:spcPct val="90000"/>
            </a:lnSpc>
            <a:spcBef>
              <a:spcPct val="0"/>
            </a:spcBef>
            <a:spcAft>
              <a:spcPct val="35000"/>
            </a:spcAft>
            <a:buNone/>
          </a:pPr>
          <a:r>
            <a:rPr lang="es-ES" sz="5200" kern="1200" dirty="0"/>
            <a:t>Programas</a:t>
          </a:r>
        </a:p>
      </dsp:txBody>
      <dsp:txXfrm>
        <a:off x="5266223" y="5268511"/>
        <a:ext cx="3708796" cy="1854398"/>
      </dsp:txXfrm>
    </dsp:sp>
    <dsp:sp modelId="{BD57E6D7-88B5-FF42-AD43-24DE59547D96}">
      <dsp:nvSpPr>
        <dsp:cNvPr id="0" name=""/>
        <dsp:cNvSpPr/>
      </dsp:nvSpPr>
      <dsp:spPr>
        <a:xfrm>
          <a:off x="778579" y="2635265"/>
          <a:ext cx="3708796" cy="185439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2311400">
            <a:lnSpc>
              <a:spcPct val="90000"/>
            </a:lnSpc>
            <a:spcBef>
              <a:spcPct val="0"/>
            </a:spcBef>
            <a:spcAft>
              <a:spcPct val="35000"/>
            </a:spcAft>
            <a:buNone/>
          </a:pPr>
          <a:r>
            <a:rPr lang="es-ES" sz="5200" kern="1200" dirty="0"/>
            <a:t>Subsecretaria</a:t>
          </a:r>
        </a:p>
      </dsp:txBody>
      <dsp:txXfrm>
        <a:off x="778579" y="2635265"/>
        <a:ext cx="3708796" cy="18543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80ABA9-2AEF-7646-9E4C-74A6C797265C}">
      <dsp:nvSpPr>
        <dsp:cNvPr id="0" name=""/>
        <dsp:cNvSpPr/>
      </dsp:nvSpPr>
      <dsp:spPr>
        <a:xfrm>
          <a:off x="0" y="855959"/>
          <a:ext cx="12192000" cy="5796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D1FDC5-F3BC-3148-9411-1BD12168F895}">
      <dsp:nvSpPr>
        <dsp:cNvPr id="0" name=""/>
        <dsp:cNvSpPr/>
      </dsp:nvSpPr>
      <dsp:spPr>
        <a:xfrm>
          <a:off x="521214" y="571502"/>
          <a:ext cx="8534400" cy="67896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80" tIns="0" rIns="322580" bIns="0" numCol="1" spcCol="1270" anchor="ctr" anchorCtr="0">
          <a:noAutofit/>
        </a:bodyPr>
        <a:lstStyle/>
        <a:p>
          <a:pPr marL="0" lvl="0" indent="0" algn="l" defTabSz="1022350">
            <a:lnSpc>
              <a:spcPct val="90000"/>
            </a:lnSpc>
            <a:spcBef>
              <a:spcPct val="0"/>
            </a:spcBef>
            <a:spcAft>
              <a:spcPct val="35000"/>
            </a:spcAft>
            <a:buNone/>
          </a:pPr>
          <a:r>
            <a:rPr lang="es-ES" sz="2300" kern="1200" dirty="0"/>
            <a:t>RENTAS GENERALES</a:t>
          </a:r>
        </a:p>
      </dsp:txBody>
      <dsp:txXfrm>
        <a:off x="554358" y="604646"/>
        <a:ext cx="8468112" cy="612672"/>
      </dsp:txXfrm>
    </dsp:sp>
    <dsp:sp modelId="{84FD6DE0-3D7B-2647-89E7-A763D3EC5F11}">
      <dsp:nvSpPr>
        <dsp:cNvPr id="0" name=""/>
        <dsp:cNvSpPr/>
      </dsp:nvSpPr>
      <dsp:spPr>
        <a:xfrm>
          <a:off x="0" y="1899240"/>
          <a:ext cx="12192000" cy="579600"/>
        </a:xfrm>
        <a:prstGeom prst="rect">
          <a:avLst/>
        </a:prstGeom>
        <a:solidFill>
          <a:schemeClr val="lt1">
            <a:alpha val="90000"/>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sp>
    <dsp:sp modelId="{5B7AB4DA-D853-F646-A1E7-D88D95DC2BEB}">
      <dsp:nvSpPr>
        <dsp:cNvPr id="0" name=""/>
        <dsp:cNvSpPr/>
      </dsp:nvSpPr>
      <dsp:spPr>
        <a:xfrm>
          <a:off x="609600" y="1559759"/>
          <a:ext cx="8534400" cy="678960"/>
        </a:xfrm>
        <a:prstGeom prst="round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80" tIns="0" rIns="322580" bIns="0" numCol="1" spcCol="1270" anchor="ctr" anchorCtr="0">
          <a:noAutofit/>
        </a:bodyPr>
        <a:lstStyle/>
        <a:p>
          <a:pPr marL="0" lvl="0" indent="0" algn="l" defTabSz="1022350">
            <a:lnSpc>
              <a:spcPct val="90000"/>
            </a:lnSpc>
            <a:spcBef>
              <a:spcPct val="0"/>
            </a:spcBef>
            <a:spcAft>
              <a:spcPct val="35000"/>
            </a:spcAft>
            <a:buNone/>
          </a:pPr>
          <a:r>
            <a:rPr lang="es-ES" sz="2300" kern="1200" dirty="0"/>
            <a:t>AUTOGESTIÓN HOSPITALARIA</a:t>
          </a:r>
        </a:p>
      </dsp:txBody>
      <dsp:txXfrm>
        <a:off x="642744" y="1592903"/>
        <a:ext cx="8468112" cy="612672"/>
      </dsp:txXfrm>
    </dsp:sp>
    <dsp:sp modelId="{094F5292-F3AD-6A4E-B0D0-F8A285A27899}">
      <dsp:nvSpPr>
        <dsp:cNvPr id="0" name=""/>
        <dsp:cNvSpPr/>
      </dsp:nvSpPr>
      <dsp:spPr>
        <a:xfrm>
          <a:off x="0" y="2942520"/>
          <a:ext cx="12192000" cy="579600"/>
        </a:xfrm>
        <a:prstGeom prst="rect">
          <a:avLst/>
        </a:prstGeom>
        <a:solidFill>
          <a:schemeClr val="lt1">
            <a:alpha val="90000"/>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sp>
    <dsp:sp modelId="{7EFB1882-657D-2F43-8BAD-5FA81E70D6BA}">
      <dsp:nvSpPr>
        <dsp:cNvPr id="0" name=""/>
        <dsp:cNvSpPr/>
      </dsp:nvSpPr>
      <dsp:spPr>
        <a:xfrm>
          <a:off x="609600" y="2603040"/>
          <a:ext cx="8534400" cy="678960"/>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580" tIns="0" rIns="322580" bIns="0" numCol="1" spcCol="1270" anchor="ctr" anchorCtr="0">
          <a:noAutofit/>
        </a:bodyPr>
        <a:lstStyle/>
        <a:p>
          <a:pPr marL="0" lvl="0" indent="0" algn="l" defTabSz="1022350">
            <a:lnSpc>
              <a:spcPct val="90000"/>
            </a:lnSpc>
            <a:spcBef>
              <a:spcPct val="0"/>
            </a:spcBef>
            <a:spcAft>
              <a:spcPct val="35000"/>
            </a:spcAft>
            <a:buNone/>
          </a:pPr>
          <a:r>
            <a:rPr lang="es-ES" sz="2300" kern="1200" dirty="0"/>
            <a:t>PROGRAMAS NACIONALES Y/0 CON FINANCIAMIENTO EXTERNO</a:t>
          </a:r>
        </a:p>
      </dsp:txBody>
      <dsp:txXfrm>
        <a:off x="642744" y="2636184"/>
        <a:ext cx="8468112" cy="6126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0C8051-AAB8-684F-929D-1947467F7E4B}">
      <dsp:nvSpPr>
        <dsp:cNvPr id="0" name=""/>
        <dsp:cNvSpPr/>
      </dsp:nvSpPr>
      <dsp:spPr>
        <a:xfrm rot="2563374">
          <a:off x="4237796" y="5790096"/>
          <a:ext cx="1257174" cy="53701"/>
        </a:xfrm>
        <a:custGeom>
          <a:avLst/>
          <a:gdLst/>
          <a:ahLst/>
          <a:cxnLst/>
          <a:rect l="0" t="0" r="0" b="0"/>
          <a:pathLst>
            <a:path>
              <a:moveTo>
                <a:pt x="0" y="26850"/>
              </a:moveTo>
              <a:lnTo>
                <a:pt x="1257174" y="2685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EAC98A-F42A-1348-AE21-92F63AD786E6}">
      <dsp:nvSpPr>
        <dsp:cNvPr id="0" name=""/>
        <dsp:cNvSpPr/>
      </dsp:nvSpPr>
      <dsp:spPr>
        <a:xfrm>
          <a:off x="4404595" y="4066681"/>
          <a:ext cx="1608694" cy="53701"/>
        </a:xfrm>
        <a:custGeom>
          <a:avLst/>
          <a:gdLst/>
          <a:ahLst/>
          <a:cxnLst/>
          <a:rect l="0" t="0" r="0" b="0"/>
          <a:pathLst>
            <a:path>
              <a:moveTo>
                <a:pt x="0" y="26850"/>
              </a:moveTo>
              <a:lnTo>
                <a:pt x="1608694" y="2685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7C6FD4-6412-7B4B-B50B-2E455C207847}">
      <dsp:nvSpPr>
        <dsp:cNvPr id="0" name=""/>
        <dsp:cNvSpPr/>
      </dsp:nvSpPr>
      <dsp:spPr>
        <a:xfrm rot="19103975">
          <a:off x="4219594" y="2332798"/>
          <a:ext cx="1467063" cy="53701"/>
        </a:xfrm>
        <a:custGeom>
          <a:avLst/>
          <a:gdLst/>
          <a:ahLst/>
          <a:cxnLst/>
          <a:rect l="0" t="0" r="0" b="0"/>
          <a:pathLst>
            <a:path>
              <a:moveTo>
                <a:pt x="0" y="26850"/>
              </a:moveTo>
              <a:lnTo>
                <a:pt x="1467063" y="2685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4ADF53-8B70-DA41-B6D0-99A7CA0D5EC1}">
      <dsp:nvSpPr>
        <dsp:cNvPr id="0" name=""/>
        <dsp:cNvSpPr/>
      </dsp:nvSpPr>
      <dsp:spPr>
        <a:xfrm>
          <a:off x="1661094" y="2732264"/>
          <a:ext cx="2668086" cy="277493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F2B0BB-A0F7-6B4A-90D4-940B7C653063}">
      <dsp:nvSpPr>
        <dsp:cNvPr id="0" name=""/>
        <dsp:cNvSpPr/>
      </dsp:nvSpPr>
      <dsp:spPr>
        <a:xfrm>
          <a:off x="5218402" y="3866"/>
          <a:ext cx="2246206" cy="224620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ES" sz="1700" kern="1200" dirty="0"/>
            <a:t>SERVICIOS DE SALUD</a:t>
          </a:r>
        </a:p>
      </dsp:txBody>
      <dsp:txXfrm>
        <a:off x="5547351" y="332815"/>
        <a:ext cx="1588308" cy="1588308"/>
      </dsp:txXfrm>
    </dsp:sp>
    <dsp:sp modelId="{013C377F-A0E1-A74A-9DF8-9B5570CA29B4}">
      <dsp:nvSpPr>
        <dsp:cNvPr id="0" name=""/>
        <dsp:cNvSpPr/>
      </dsp:nvSpPr>
      <dsp:spPr>
        <a:xfrm>
          <a:off x="7689229" y="3866"/>
          <a:ext cx="3369309" cy="2246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244600">
            <a:lnSpc>
              <a:spcPct val="90000"/>
            </a:lnSpc>
            <a:spcBef>
              <a:spcPct val="0"/>
            </a:spcBef>
            <a:spcAft>
              <a:spcPct val="15000"/>
            </a:spcAft>
            <a:buChar char="•"/>
          </a:pPr>
          <a:r>
            <a:rPr lang="es-ES" sz="2800" kern="1200" dirty="0"/>
            <a:t>HOSPITALES </a:t>
          </a:r>
        </a:p>
        <a:p>
          <a:pPr marL="285750" lvl="1" indent="-285750" algn="l" defTabSz="1244600">
            <a:lnSpc>
              <a:spcPct val="90000"/>
            </a:lnSpc>
            <a:spcBef>
              <a:spcPct val="0"/>
            </a:spcBef>
            <a:spcAft>
              <a:spcPct val="15000"/>
            </a:spcAft>
            <a:buChar char="•"/>
          </a:pPr>
          <a:r>
            <a:rPr lang="es-ES" sz="2800" kern="1200" dirty="0"/>
            <a:t>INSTITUTOS</a:t>
          </a:r>
        </a:p>
      </dsp:txBody>
      <dsp:txXfrm>
        <a:off x="7689229" y="3866"/>
        <a:ext cx="3369309" cy="2246206"/>
      </dsp:txXfrm>
    </dsp:sp>
    <dsp:sp modelId="{C731C2F5-0472-0044-BC49-F25C59D1596B}">
      <dsp:nvSpPr>
        <dsp:cNvPr id="0" name=""/>
        <dsp:cNvSpPr/>
      </dsp:nvSpPr>
      <dsp:spPr>
        <a:xfrm>
          <a:off x="6013290" y="2970429"/>
          <a:ext cx="2246206" cy="224620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ES" sz="1700" kern="1200" dirty="0"/>
            <a:t>SERVICIOS GENERALES</a:t>
          </a:r>
        </a:p>
      </dsp:txBody>
      <dsp:txXfrm>
        <a:off x="6342239" y="3299378"/>
        <a:ext cx="1588308" cy="1588308"/>
      </dsp:txXfrm>
    </dsp:sp>
    <dsp:sp modelId="{FAD9B041-4FF7-A84A-84BC-CCBC54CD7279}">
      <dsp:nvSpPr>
        <dsp:cNvPr id="0" name=""/>
        <dsp:cNvSpPr/>
      </dsp:nvSpPr>
      <dsp:spPr>
        <a:xfrm>
          <a:off x="8484117" y="2970429"/>
          <a:ext cx="3369309" cy="2246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244600">
            <a:lnSpc>
              <a:spcPct val="90000"/>
            </a:lnSpc>
            <a:spcBef>
              <a:spcPct val="0"/>
            </a:spcBef>
            <a:spcAft>
              <a:spcPct val="15000"/>
            </a:spcAft>
            <a:buChar char="•"/>
          </a:pPr>
          <a:r>
            <a:rPr lang="es-ES" sz="2800" kern="1200" dirty="0"/>
            <a:t>ALIMENTACIÓN</a:t>
          </a:r>
        </a:p>
        <a:p>
          <a:pPr marL="285750" lvl="1" indent="-285750" algn="l" defTabSz="1244600">
            <a:lnSpc>
              <a:spcPct val="90000"/>
            </a:lnSpc>
            <a:spcBef>
              <a:spcPct val="0"/>
            </a:spcBef>
            <a:spcAft>
              <a:spcPct val="15000"/>
            </a:spcAft>
            <a:buChar char="•"/>
          </a:pPr>
          <a:r>
            <a:rPr lang="es-ES" sz="2800" kern="1200" dirty="0"/>
            <a:t>RESIDUOS PATOLÓGICOS</a:t>
          </a:r>
        </a:p>
      </dsp:txBody>
      <dsp:txXfrm>
        <a:off x="8484117" y="2970429"/>
        <a:ext cx="3369309" cy="2246206"/>
      </dsp:txXfrm>
    </dsp:sp>
    <dsp:sp modelId="{9A13A5A7-CB30-4B42-807A-75DD2874C326}">
      <dsp:nvSpPr>
        <dsp:cNvPr id="0" name=""/>
        <dsp:cNvSpPr/>
      </dsp:nvSpPr>
      <dsp:spPr>
        <a:xfrm>
          <a:off x="5008750" y="5856356"/>
          <a:ext cx="2407477" cy="240747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ES" sz="1700" kern="1200" dirty="0"/>
            <a:t>ESTRUCTURA DE FUNCIONAMIENTO</a:t>
          </a:r>
        </a:p>
      </dsp:txBody>
      <dsp:txXfrm>
        <a:off x="5361317" y="6208923"/>
        <a:ext cx="1702343" cy="1702343"/>
      </dsp:txXfrm>
    </dsp:sp>
    <dsp:sp modelId="{77320289-735B-4847-B808-FE194221FBF8}">
      <dsp:nvSpPr>
        <dsp:cNvPr id="0" name=""/>
        <dsp:cNvSpPr/>
      </dsp:nvSpPr>
      <dsp:spPr>
        <a:xfrm>
          <a:off x="7656975" y="5856356"/>
          <a:ext cx="3611215" cy="2407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244600">
            <a:lnSpc>
              <a:spcPct val="90000"/>
            </a:lnSpc>
            <a:spcBef>
              <a:spcPct val="0"/>
            </a:spcBef>
            <a:spcAft>
              <a:spcPct val="15000"/>
            </a:spcAft>
            <a:buChar char="•"/>
          </a:pPr>
          <a:r>
            <a:rPr lang="es-ES" sz="2800" kern="1200" dirty="0"/>
            <a:t>PERSONAL</a:t>
          </a:r>
        </a:p>
        <a:p>
          <a:pPr marL="285750" lvl="1" indent="-285750" algn="l" defTabSz="1244600">
            <a:lnSpc>
              <a:spcPct val="90000"/>
            </a:lnSpc>
            <a:spcBef>
              <a:spcPct val="0"/>
            </a:spcBef>
            <a:spcAft>
              <a:spcPct val="15000"/>
            </a:spcAft>
            <a:buChar char="•"/>
          </a:pPr>
          <a:r>
            <a:rPr lang="es-ES" sz="2800" kern="1200" dirty="0"/>
            <a:t>SERVICIOS, ETC</a:t>
          </a:r>
        </a:p>
      </dsp:txBody>
      <dsp:txXfrm>
        <a:off x="7656975" y="5856356"/>
        <a:ext cx="3611215" cy="2407477"/>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61F2BF-1A1B-0549-8A03-C6BD8111CB13}" type="datetimeFigureOut">
              <a:rPr lang="es-AR" smtClean="0"/>
              <a:t>14/11/19</a:t>
            </a:fld>
            <a:endParaRPr lang="es-A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A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endParaRPr lang="es-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B77AF2-7FBD-B345-8E61-BDB79CF15BE8}" type="slidenum">
              <a:rPr lang="es-AR" smtClean="0"/>
              <a:t>‹Nº›</a:t>
            </a:fld>
            <a:endParaRPr lang="es-AR"/>
          </a:p>
        </p:txBody>
      </p:sp>
    </p:spTree>
    <p:extLst>
      <p:ext uri="{BB962C8B-B14F-4D97-AF65-F5344CB8AC3E}">
        <p14:creationId xmlns:p14="http://schemas.microsoft.com/office/powerpoint/2010/main" val="2296600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1 Marcador de imagen de diapositiva"/>
          <p:cNvSpPr>
            <a:spLocks noGrp="1" noRot="1" noChangeAspect="1" noTextEdit="1"/>
          </p:cNvSpPr>
          <p:nvPr>
            <p:ph type="sldImg"/>
          </p:nvPr>
        </p:nvSpPr>
        <p:spPr>
          <a:ln/>
        </p:spPr>
      </p:sp>
      <p:sp>
        <p:nvSpPr>
          <p:cNvPr id="9933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AR"/>
          </a:p>
        </p:txBody>
      </p:sp>
      <p:sp>
        <p:nvSpPr>
          <p:cNvPr id="99332" name="3 Marcador de número de diapositiva"/>
          <p:cNvSpPr txBox="1">
            <a:spLocks noGrp="1"/>
          </p:cNvSpPr>
          <p:nvPr/>
        </p:nvSpPr>
        <p:spPr bwMode="auto">
          <a:xfrm>
            <a:off x="3978275" y="11447463"/>
            <a:ext cx="3043238"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982" tIns="54491" rIns="108982" bIns="54491"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7DC6BFCC-E43A-4652-AD06-74534EA69576}" type="slidenum">
              <a:rPr lang="es-AR" sz="1400"/>
              <a:pPr algn="r" eaLnBrk="1" hangingPunct="1"/>
              <a:t>23</a:t>
            </a:fld>
            <a:endParaRPr lang="es-AR" sz="1400"/>
          </a:p>
        </p:txBody>
      </p:sp>
    </p:spTree>
    <p:extLst>
      <p:ext uri="{BB962C8B-B14F-4D97-AF65-F5344CB8AC3E}">
        <p14:creationId xmlns:p14="http://schemas.microsoft.com/office/powerpoint/2010/main" val="80965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1 Marcador de imagen de diapositiva"/>
          <p:cNvSpPr>
            <a:spLocks noGrp="1" noRot="1" noChangeAspect="1" noTextEdit="1"/>
          </p:cNvSpPr>
          <p:nvPr>
            <p:ph type="sldImg"/>
          </p:nvPr>
        </p:nvSpPr>
        <p:spPr>
          <a:ln/>
        </p:spPr>
      </p:sp>
      <p:sp>
        <p:nvSpPr>
          <p:cNvPr id="9728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s-AR"/>
          </a:p>
        </p:txBody>
      </p:sp>
      <p:sp>
        <p:nvSpPr>
          <p:cNvPr id="97284" name="3 Marcador de número de diapositiva"/>
          <p:cNvSpPr txBox="1">
            <a:spLocks noGrp="1"/>
          </p:cNvSpPr>
          <p:nvPr/>
        </p:nvSpPr>
        <p:spPr bwMode="auto">
          <a:xfrm>
            <a:off x="3978275" y="11447463"/>
            <a:ext cx="3043238"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996" tIns="54498" rIns="108996" bIns="54498"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A8FA0C3F-FE4F-4A04-B63B-3382322AFD0A}" type="slidenum">
              <a:rPr lang="es-AR" sz="1400"/>
              <a:pPr algn="r" eaLnBrk="1" hangingPunct="1"/>
              <a:t>24</a:t>
            </a:fld>
            <a:endParaRPr lang="es-AR" sz="1400"/>
          </a:p>
        </p:txBody>
      </p:sp>
    </p:spTree>
    <p:extLst>
      <p:ext uri="{BB962C8B-B14F-4D97-AF65-F5344CB8AC3E}">
        <p14:creationId xmlns:p14="http://schemas.microsoft.com/office/powerpoint/2010/main" val="2664348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11/14/19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3.xml"/><Relationship Id="rId7" Type="http://schemas.openxmlformats.org/officeDocument/2006/relationships/image" Target="../media/image1.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hyperlink" Target="organigramaMSfinal.pps" TargetMode="External"/><Relationship Id="rId5" Type="http://schemas.openxmlformats.org/officeDocument/2006/relationships/hyperlink" Target="organigrama.pptx" TargetMode="Externa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png"/><Relationship Id="rId2" Type="http://schemas.openxmlformats.org/officeDocument/2006/relationships/hyperlink" Target="https://www.argentina.gob.ar/salud/calidadatencionmedica/directrices" TargetMode="Externa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hyperlink" Target="http://test.e-legis-ar.msal.gov.ar/leisref/public/showAct.php?id=2792&amp;word=" TargetMode="External"/><Relationship Id="rId4" Type="http://schemas.openxmlformats.org/officeDocument/2006/relationships/hyperlink" Target="http://test.e-legis-ar.msal.gov.ar/leisref/public/showAct.php?id=29119&amp;wor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png"/><Relationship Id="rId2" Type="http://schemas.openxmlformats.org/officeDocument/2006/relationships/hyperlink" Target="https://sisa.msal.gov.ar/sisa/#sisa" TargetMode="Externa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gif"/><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chart" Target="../charts/char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3.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hyperlink" Target="http://meconse.gov.ar/presupuesto-2019/" TargetMode="External"/><Relationship Id="rId3" Type="http://schemas.openxmlformats.org/officeDocument/2006/relationships/diagramLayout" Target="../diagrams/layout4.xml"/><Relationship Id="rId7" Type="http://schemas.openxmlformats.org/officeDocument/2006/relationships/hyperlink" Target="http://meconse.gov.ar/presupuesto/" TargetMode="Externa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11" Type="http://schemas.openxmlformats.org/officeDocument/2006/relationships/hyperlink" Target="presupuesto.ppt" TargetMode="External"/><Relationship Id="rId5" Type="http://schemas.openxmlformats.org/officeDocument/2006/relationships/diagramColors" Target="../diagrams/colors4.xml"/><Relationship Id="rId10" Type="http://schemas.openxmlformats.org/officeDocument/2006/relationships/image" Target="../media/image2.png"/><Relationship Id="rId4" Type="http://schemas.openxmlformats.org/officeDocument/2006/relationships/diagramQuickStyle" Target="../diagrams/quickStyle4.xml"/><Relationship Id="rId9"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Layout" Target="../diagrams/layout5.xml"/><Relationship Id="rId7" Type="http://schemas.openxmlformats.org/officeDocument/2006/relationships/image" Target="../media/image1.pn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8" Type="http://schemas.openxmlformats.org/officeDocument/2006/relationships/hyperlink" Target="LEYES/LEY%202297%20-%20procedimiento%20administrativo.doc" TargetMode="External"/><Relationship Id="rId3" Type="http://schemas.openxmlformats.org/officeDocument/2006/relationships/image" Target="../media/image2.png"/><Relationship Id="rId7" Type="http://schemas.openxmlformats.org/officeDocument/2006/relationships/hyperlink" Target="LEYES/ConsSantEst.pdf"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LEYES/Ley%205873%20-%20Ley%20Salarial.pdf" TargetMode="External"/><Relationship Id="rId5" Type="http://schemas.openxmlformats.org/officeDocument/2006/relationships/hyperlink" Target="LEYES/LEY%202296%20-%20tramite%20administrativo.doc" TargetMode="External"/><Relationship Id="rId4" Type="http://schemas.openxmlformats.org/officeDocument/2006/relationships/hyperlink" Target="LEYES/ORGANIZACION%20DE%20LOS%20MINISTERIOS%20Y%20SECRETARIAS%20DEL%20PODER%20EJECUTIVO%20PROVINCIAL.pdf" TargetMode="External"/><Relationship Id="rId9" Type="http://schemas.openxmlformats.org/officeDocument/2006/relationships/hyperlink" Target="LEYES/LEY%205642-estatuto.doc" TargetMode="Externa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5.jpg"/><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sp>
        <p:nvSpPr>
          <p:cNvPr id="2" name="AutoShape 2"/>
          <p:cNvSpPr/>
          <p:nvPr/>
        </p:nvSpPr>
        <p:spPr>
          <a:xfrm>
            <a:off x="0" y="2171700"/>
            <a:ext cx="18288000" cy="5419461"/>
          </a:xfrm>
          <a:prstGeom prst="rect">
            <a:avLst/>
          </a:prstGeom>
          <a:solidFill>
            <a:srgbClr val="4D4A46">
              <a:alpha val="6666"/>
            </a:srgbClr>
          </a:solidFill>
        </p:spPr>
      </p:sp>
      <p:sp>
        <p:nvSpPr>
          <p:cNvPr id="3" name="TextBox 3"/>
          <p:cNvSpPr txBox="1"/>
          <p:nvPr/>
        </p:nvSpPr>
        <p:spPr>
          <a:xfrm>
            <a:off x="704330" y="2286000"/>
            <a:ext cx="11379547" cy="1282402"/>
          </a:xfrm>
          <a:prstGeom prst="rect">
            <a:avLst/>
          </a:prstGeom>
        </p:spPr>
        <p:txBody>
          <a:bodyPr lIns="0" tIns="0" rIns="0" bIns="0" rtlCol="0" anchor="t">
            <a:spAutoFit/>
          </a:bodyPr>
          <a:lstStyle/>
          <a:p>
            <a:pPr>
              <a:lnSpc>
                <a:spcPts val="4950"/>
              </a:lnSpc>
            </a:pPr>
            <a:r>
              <a:rPr lang="en-US" sz="4400" b="1" spc="33" dirty="0">
                <a:solidFill>
                  <a:srgbClr val="4D4A46"/>
                </a:solidFill>
                <a:latin typeface="Montserrat"/>
              </a:rPr>
              <a:t>EL SISTEMA DE SALUD EN SANTIAGO DEL ESTERO</a:t>
            </a:r>
          </a:p>
        </p:txBody>
      </p:sp>
      <p:sp>
        <p:nvSpPr>
          <p:cNvPr id="4" name="TextBox 4"/>
          <p:cNvSpPr txBox="1"/>
          <p:nvPr/>
        </p:nvSpPr>
        <p:spPr>
          <a:xfrm>
            <a:off x="14874964" y="1257300"/>
            <a:ext cx="2384336" cy="1923604"/>
          </a:xfrm>
          <a:prstGeom prst="rect">
            <a:avLst/>
          </a:prstGeom>
        </p:spPr>
        <p:txBody>
          <a:bodyPr lIns="0" tIns="0" rIns="0" bIns="0" rtlCol="0" anchor="t">
            <a:spAutoFit/>
          </a:bodyPr>
          <a:lstStyle/>
          <a:p>
            <a:pPr algn="ctr">
              <a:lnSpc>
                <a:spcPts val="15000"/>
              </a:lnSpc>
            </a:pPr>
            <a:r>
              <a:rPr lang="en-US" sz="15000" b="0" i="1" spc="150" dirty="0">
                <a:solidFill>
                  <a:srgbClr val="4D4A46">
                    <a:alpha val="9804"/>
                  </a:srgbClr>
                </a:solidFill>
                <a:latin typeface="Gidole"/>
              </a:rPr>
              <a:t>01</a:t>
            </a:r>
          </a:p>
        </p:txBody>
      </p:sp>
      <p:sp>
        <p:nvSpPr>
          <p:cNvPr id="5" name="AutoShape 5"/>
          <p:cNvSpPr/>
          <p:nvPr/>
        </p:nvSpPr>
        <p:spPr>
          <a:xfrm>
            <a:off x="1028700" y="8927963"/>
            <a:ext cx="396747" cy="330337"/>
          </a:xfrm>
          <a:prstGeom prst="rect">
            <a:avLst/>
          </a:prstGeom>
          <a:solidFill>
            <a:srgbClr val="4D4A46">
              <a:alpha val="14901"/>
            </a:srgbClr>
          </a:solidFill>
        </p:spPr>
      </p:sp>
      <p:pic>
        <p:nvPicPr>
          <p:cNvPr id="9" name="Imagen 8">
            <a:extLst>
              <a:ext uri="{FF2B5EF4-FFF2-40B4-BE49-F238E27FC236}">
                <a16:creationId xmlns:a16="http://schemas.microsoft.com/office/drawing/2014/main" id="{196D5B83-7E38-2548-A7F6-E80419681F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330" y="342900"/>
            <a:ext cx="3225800" cy="1524000"/>
          </a:xfrm>
          <a:prstGeom prst="rect">
            <a:avLst/>
          </a:prstGeom>
        </p:spPr>
      </p:pic>
      <p:pic>
        <p:nvPicPr>
          <p:cNvPr id="10" name="Picture 20">
            <a:extLst>
              <a:ext uri="{FF2B5EF4-FFF2-40B4-BE49-F238E27FC236}">
                <a16:creationId xmlns:a16="http://schemas.microsoft.com/office/drawing/2014/main" id="{8E85E9AC-07EC-B843-9547-194E3B289E66}"/>
              </a:ext>
            </a:extLst>
          </p:cNvPr>
          <p:cNvPicPr>
            <a:picLocks noChangeAspect="1"/>
          </p:cNvPicPr>
          <p:nvPr/>
        </p:nvPicPr>
        <p:blipFill>
          <a:blip r:embed="rId3"/>
          <a:srcRect/>
          <a:stretch>
            <a:fillRect/>
          </a:stretch>
        </p:blipFill>
        <p:spPr>
          <a:xfrm>
            <a:off x="4365620" y="360834"/>
            <a:ext cx="2984511" cy="1201266"/>
          </a:xfrm>
          <a:prstGeom prst="rect">
            <a:avLst/>
          </a:prstGeom>
        </p:spPr>
      </p:pic>
      <p:sp>
        <p:nvSpPr>
          <p:cNvPr id="11" name="CuadroTexto 10">
            <a:extLst>
              <a:ext uri="{FF2B5EF4-FFF2-40B4-BE49-F238E27FC236}">
                <a16:creationId xmlns:a16="http://schemas.microsoft.com/office/drawing/2014/main" id="{96933183-C272-994C-9FD7-D883C7EE3BAB}"/>
              </a:ext>
            </a:extLst>
          </p:cNvPr>
          <p:cNvSpPr txBox="1"/>
          <p:nvPr/>
        </p:nvSpPr>
        <p:spPr>
          <a:xfrm>
            <a:off x="704330" y="4305300"/>
            <a:ext cx="2332562" cy="646331"/>
          </a:xfrm>
          <a:prstGeom prst="rect">
            <a:avLst/>
          </a:prstGeom>
          <a:noFill/>
        </p:spPr>
        <p:txBody>
          <a:bodyPr wrap="none" rtlCol="0">
            <a:spAutoFit/>
          </a:bodyPr>
          <a:lstStyle/>
          <a:p>
            <a:r>
              <a:rPr lang="es-AR" sz="3600" b="1" dirty="0"/>
              <a:t>MODULO 1</a:t>
            </a:r>
          </a:p>
        </p:txBody>
      </p:sp>
      <p:pic>
        <p:nvPicPr>
          <p:cNvPr id="12" name="Imagen 11">
            <a:extLst>
              <a:ext uri="{FF2B5EF4-FFF2-40B4-BE49-F238E27FC236}">
                <a16:creationId xmlns:a16="http://schemas.microsoft.com/office/drawing/2014/main" id="{3FBB2ABA-7B35-2445-8907-A25E2C83EB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7979" y="3084991"/>
            <a:ext cx="9194800" cy="42037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498744" y="4000500"/>
            <a:ext cx="3894628" cy="6286500"/>
          </a:xfrm>
          <a:prstGeom prst="rect">
            <a:avLst/>
          </a:prstGeom>
          <a:solidFill>
            <a:srgbClr val="4D4A46">
              <a:alpha val="6666"/>
            </a:srgbClr>
          </a:solidFill>
        </p:spPr>
      </p:sp>
      <p:sp>
        <p:nvSpPr>
          <p:cNvPr id="3" name="TextBox 3"/>
          <p:cNvSpPr txBox="1"/>
          <p:nvPr/>
        </p:nvSpPr>
        <p:spPr>
          <a:xfrm>
            <a:off x="11253890" y="3086100"/>
            <a:ext cx="2384336" cy="1923604"/>
          </a:xfrm>
          <a:prstGeom prst="rect">
            <a:avLst/>
          </a:prstGeom>
        </p:spPr>
        <p:txBody>
          <a:bodyPr lIns="0" tIns="0" rIns="0" bIns="0" rtlCol="0" anchor="t">
            <a:spAutoFit/>
          </a:bodyPr>
          <a:lstStyle/>
          <a:p>
            <a:pPr algn="ctr">
              <a:lnSpc>
                <a:spcPts val="15000"/>
              </a:lnSpc>
            </a:pPr>
            <a:r>
              <a:rPr lang="en-US" sz="15000" i="1" spc="150" dirty="0">
                <a:solidFill>
                  <a:srgbClr val="4D4A46">
                    <a:alpha val="9804"/>
                  </a:srgbClr>
                </a:solidFill>
                <a:latin typeface="Gidole"/>
              </a:rPr>
              <a:t>10</a:t>
            </a:r>
            <a:endParaRPr lang="en-US" sz="15000" b="0" i="1" spc="150" dirty="0">
              <a:solidFill>
                <a:srgbClr val="4D4A46">
                  <a:alpha val="9804"/>
                </a:srgbClr>
              </a:solidFill>
              <a:latin typeface="Gidole"/>
            </a:endParaRPr>
          </a:p>
        </p:txBody>
      </p:sp>
      <p:sp>
        <p:nvSpPr>
          <p:cNvPr id="4" name="AutoShape 4"/>
          <p:cNvSpPr/>
          <p:nvPr/>
        </p:nvSpPr>
        <p:spPr>
          <a:xfrm>
            <a:off x="1028700" y="1028700"/>
            <a:ext cx="396747" cy="330337"/>
          </a:xfrm>
          <a:prstGeom prst="rect">
            <a:avLst/>
          </a:prstGeom>
          <a:solidFill>
            <a:srgbClr val="4D4A46">
              <a:alpha val="14901"/>
            </a:srgbClr>
          </a:solidFill>
        </p:spPr>
      </p:sp>
      <p:sp>
        <p:nvSpPr>
          <p:cNvPr id="6" name="TextBox 6"/>
          <p:cNvSpPr txBox="1"/>
          <p:nvPr/>
        </p:nvSpPr>
        <p:spPr>
          <a:xfrm>
            <a:off x="1028700" y="8876030"/>
            <a:ext cx="7695467" cy="382270"/>
          </a:xfrm>
          <a:prstGeom prst="rect">
            <a:avLst/>
          </a:prstGeom>
        </p:spPr>
        <p:txBody>
          <a:bodyPr lIns="0" tIns="0" rIns="0" bIns="0" rtlCol="0" anchor="t">
            <a:spAutoFit/>
          </a:bodyPr>
          <a:lstStyle/>
          <a:p>
            <a:pPr>
              <a:lnSpc>
                <a:spcPts val="3079"/>
              </a:lnSpc>
            </a:pPr>
            <a:r>
              <a:rPr lang="en-US" sz="2200" b="0" i="0" spc="175">
                <a:solidFill>
                  <a:srgbClr val="4D4A46"/>
                </a:solidFill>
                <a:latin typeface="Gidole"/>
              </a:rPr>
              <a:t>Morgan Maxwell</a:t>
            </a:r>
          </a:p>
        </p:txBody>
      </p:sp>
      <p:sp>
        <p:nvSpPr>
          <p:cNvPr id="10" name="Rectángulo 9">
            <a:extLst>
              <a:ext uri="{FF2B5EF4-FFF2-40B4-BE49-F238E27FC236}">
                <a16:creationId xmlns:a16="http://schemas.microsoft.com/office/drawing/2014/main" id="{63214859-392F-B546-9E5C-A0C0689D1400}"/>
              </a:ext>
            </a:extLst>
          </p:cNvPr>
          <p:cNvSpPr/>
          <p:nvPr/>
        </p:nvSpPr>
        <p:spPr>
          <a:xfrm>
            <a:off x="1905000" y="419100"/>
            <a:ext cx="9144000" cy="2862322"/>
          </a:xfrm>
          <a:prstGeom prst="rect">
            <a:avLst/>
          </a:prstGeom>
        </p:spPr>
        <p:txBody>
          <a:bodyPr>
            <a:spAutoFit/>
          </a:bodyPr>
          <a:lstStyle/>
          <a:p>
            <a:r>
              <a:rPr lang="es-AR" b="1" dirty="0">
                <a:latin typeface="inherit"/>
              </a:rPr>
              <a:t>Santiago del Estero</a:t>
            </a:r>
            <a:endParaRPr lang="es-AR" dirty="0">
              <a:latin typeface="inherit"/>
            </a:endParaRPr>
          </a:p>
          <a:p>
            <a:r>
              <a:rPr lang="es-AR" b="1" dirty="0">
                <a:latin typeface="inherit"/>
              </a:rPr>
              <a:t>8 de Febrero de 1576</a:t>
            </a:r>
            <a:endParaRPr lang="es-AR" dirty="0">
              <a:latin typeface="inherit"/>
            </a:endParaRPr>
          </a:p>
          <a:p>
            <a:r>
              <a:rPr lang="es-AR" dirty="0">
                <a:latin typeface="inherit"/>
              </a:rPr>
              <a:t>El 8 de febrero de 1576, Don Francisco de Aguirre funda el Hospital Real, según consta en el Acta del Ayuntamiento de la ciudad de Córdoba de la Nueva Andalucía, cuerpo capitular, con fecha 8 de febrero de 1576 se han juntado para ver una fundación del Hospital de la ciudad de Santiago del Estero, fundado por el gobernador que fue a estas provincias Francisco de Aguirre, para fundar por ella o como mejor pareciere, un hospital, en esta dicha ciudad.</a:t>
            </a:r>
          </a:p>
          <a:p>
            <a:r>
              <a:rPr lang="es-AR" dirty="0">
                <a:solidFill>
                  <a:srgbClr val="000000"/>
                </a:solidFill>
                <a:latin typeface="Rokkitt"/>
              </a:rPr>
              <a:t> </a:t>
            </a:r>
          </a:p>
          <a:p>
            <a:pPr algn="ctr"/>
            <a:br>
              <a:rPr lang="es-AR" dirty="0">
                <a:solidFill>
                  <a:srgbClr val="EEEEEE"/>
                </a:solidFill>
                <a:latin typeface="Rokkitt"/>
              </a:rPr>
            </a:br>
            <a:endParaRPr lang="es-AR" b="0" i="0" dirty="0">
              <a:solidFill>
                <a:srgbClr val="EEEEEE"/>
              </a:solidFill>
              <a:effectLst/>
              <a:latin typeface="Rokkitt"/>
            </a:endParaRPr>
          </a:p>
        </p:txBody>
      </p:sp>
      <p:sp>
        <p:nvSpPr>
          <p:cNvPr id="12" name="Rectángulo 11">
            <a:extLst>
              <a:ext uri="{FF2B5EF4-FFF2-40B4-BE49-F238E27FC236}">
                <a16:creationId xmlns:a16="http://schemas.microsoft.com/office/drawing/2014/main" id="{403628EA-860A-6B40-8947-C0EDFC86E9EC}"/>
              </a:ext>
            </a:extLst>
          </p:cNvPr>
          <p:cNvSpPr/>
          <p:nvPr/>
        </p:nvSpPr>
        <p:spPr>
          <a:xfrm>
            <a:off x="605041" y="3043448"/>
            <a:ext cx="9144000" cy="4801314"/>
          </a:xfrm>
          <a:prstGeom prst="rect">
            <a:avLst/>
          </a:prstGeom>
        </p:spPr>
        <p:txBody>
          <a:bodyPr>
            <a:spAutoFit/>
          </a:bodyPr>
          <a:lstStyle/>
          <a:p>
            <a:r>
              <a:rPr lang="es-AR" dirty="0">
                <a:solidFill>
                  <a:srgbClr val="000000"/>
                </a:solidFill>
                <a:latin typeface="Rokkitt"/>
              </a:rPr>
              <a:t>El alférez Real, don Juan de Saavedra y Gramajo toma posesión del cargo de Mayordomo del Hospital Real de Santiago del Estero. Cabe recordar que dicho Hospital Real, de nombre completo Hospital Real de Caridad, fuera fundado por Don Francisco de Aguirre, institución médico asistencial, que pasaría a constituirse en la primera de las establecidas en lo que actualmente es territorio Argentino y en sus albores sirvió de útil modelo para fundaciones similares de la región, verbigracia la de Córdoba de la Nueva Andalucía, Pero hay algo más para enfatizar respecto de este Hospital precursor.</a:t>
            </a:r>
            <a:br>
              <a:rPr lang="es-AR" dirty="0">
                <a:solidFill>
                  <a:srgbClr val="000000"/>
                </a:solidFill>
                <a:latin typeface="Rokkitt"/>
              </a:rPr>
            </a:br>
            <a:br>
              <a:rPr lang="es-AR" dirty="0">
                <a:solidFill>
                  <a:srgbClr val="000000"/>
                </a:solidFill>
                <a:latin typeface="Rokkitt"/>
              </a:rPr>
            </a:br>
            <a:r>
              <a:rPr lang="es-AR" dirty="0">
                <a:solidFill>
                  <a:srgbClr val="000000"/>
                </a:solidFill>
                <a:latin typeface="Rokkitt"/>
              </a:rPr>
              <a:t>Ya en 1607 se dice oficialmente de él, que en su reducido recinto se curan españoles e indios. con lo que, por lo indiscriminadamente, deviene en la primera institución civil democrática del continente, comenta el Prof. Domingo Bravo en su libro: Episodios Provincianos, quien cita al Dr. Vicente Oddo como fuente de investigación.</a:t>
            </a:r>
            <a:br>
              <a:rPr lang="es-AR" dirty="0">
                <a:solidFill>
                  <a:srgbClr val="000000"/>
                </a:solidFill>
                <a:latin typeface="Rokkitt"/>
              </a:rPr>
            </a:br>
            <a:br>
              <a:rPr lang="es-AR" dirty="0">
                <a:solidFill>
                  <a:srgbClr val="000000"/>
                </a:solidFill>
                <a:latin typeface="Rokkitt"/>
              </a:rPr>
            </a:br>
            <a:r>
              <a:rPr lang="es-AR" dirty="0">
                <a:solidFill>
                  <a:srgbClr val="000000"/>
                </a:solidFill>
                <a:latin typeface="Rokkitt"/>
              </a:rPr>
              <a:t>Pero es en 1668 que el capitan Tomás F. Argandoña termina de plasmar su idea de un nuevo edificio para el Hospital Real, con todo lo que eso conlleva de mejoras y modernizaciones entre insumos, camas y confort edilicio para la época. Más tarde sería el Hospital Mixto y luego actualmente Hospital Diego Alcorta.</a:t>
            </a:r>
            <a:endParaRPr lang="es-AR" b="0" i="0" dirty="0">
              <a:solidFill>
                <a:srgbClr val="000000"/>
              </a:solidFill>
              <a:effectLst/>
              <a:latin typeface="Rokkitt"/>
            </a:endParaRPr>
          </a:p>
        </p:txBody>
      </p:sp>
      <p:sp>
        <p:nvSpPr>
          <p:cNvPr id="13" name="Rectángulo 12">
            <a:extLst>
              <a:ext uri="{FF2B5EF4-FFF2-40B4-BE49-F238E27FC236}">
                <a16:creationId xmlns:a16="http://schemas.microsoft.com/office/drawing/2014/main" id="{D7A9C4B8-F477-9248-86B5-A443FF67B9CE}"/>
              </a:ext>
            </a:extLst>
          </p:cNvPr>
          <p:cNvSpPr/>
          <p:nvPr/>
        </p:nvSpPr>
        <p:spPr>
          <a:xfrm>
            <a:off x="12451501" y="320576"/>
            <a:ext cx="5451630" cy="2308324"/>
          </a:xfrm>
          <a:prstGeom prst="rect">
            <a:avLst/>
          </a:prstGeom>
        </p:spPr>
        <p:txBody>
          <a:bodyPr wrap="square">
            <a:spAutoFit/>
          </a:bodyPr>
          <a:lstStyle/>
          <a:p>
            <a:r>
              <a:rPr lang="es-AR" b="1" dirty="0">
                <a:latin typeface="inherit"/>
              </a:rPr>
              <a:t>Nacional</a:t>
            </a:r>
            <a:endParaRPr lang="es-AR" dirty="0">
              <a:latin typeface="inherit"/>
            </a:endParaRPr>
          </a:p>
          <a:p>
            <a:r>
              <a:rPr lang="es-AR" b="1" dirty="0">
                <a:latin typeface="inherit"/>
              </a:rPr>
              <a:t>7 de Octubre de 1888</a:t>
            </a:r>
            <a:endParaRPr lang="es-AR" dirty="0">
              <a:latin typeface="inherit"/>
            </a:endParaRPr>
          </a:p>
          <a:p>
            <a:r>
              <a:rPr lang="es-AR" dirty="0">
                <a:latin typeface="inherit"/>
              </a:rPr>
              <a:t>Inauguración del Hospital Mixto. El gobernador Absalon Rojas inaugura en los lindes oeste de la ciudad capital de Santiago del Estero, el Hospital de Caridad, o Mixto.</a:t>
            </a:r>
          </a:p>
          <a:p>
            <a:r>
              <a:rPr lang="es-AR" dirty="0">
                <a:solidFill>
                  <a:srgbClr val="000000"/>
                </a:solidFill>
                <a:latin typeface="Rokkitt"/>
              </a:rPr>
              <a:t> </a:t>
            </a:r>
          </a:p>
          <a:p>
            <a:pPr algn="ctr"/>
            <a:br>
              <a:rPr lang="es-AR" dirty="0">
                <a:solidFill>
                  <a:srgbClr val="EEEEEE"/>
                </a:solidFill>
                <a:latin typeface="Rokkitt"/>
              </a:rPr>
            </a:br>
            <a:endParaRPr lang="es-AR" b="0" i="0" dirty="0">
              <a:solidFill>
                <a:srgbClr val="EEEEEE"/>
              </a:solidFill>
              <a:effectLst/>
              <a:latin typeface="Rokkitt"/>
            </a:endParaRPr>
          </a:p>
        </p:txBody>
      </p:sp>
      <p:pic>
        <p:nvPicPr>
          <p:cNvPr id="15" name="Imagen 14">
            <a:extLst>
              <a:ext uri="{FF2B5EF4-FFF2-40B4-BE49-F238E27FC236}">
                <a16:creationId xmlns:a16="http://schemas.microsoft.com/office/drawing/2014/main" id="{B7466FDD-0009-E64A-A16B-F8450C888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54200" y="8648700"/>
            <a:ext cx="1774190" cy="838200"/>
          </a:xfrm>
          <a:prstGeom prst="rect">
            <a:avLst/>
          </a:prstGeom>
        </p:spPr>
      </p:pic>
      <p:pic>
        <p:nvPicPr>
          <p:cNvPr id="16" name="Picture 20">
            <a:extLst>
              <a:ext uri="{FF2B5EF4-FFF2-40B4-BE49-F238E27FC236}">
                <a16:creationId xmlns:a16="http://schemas.microsoft.com/office/drawing/2014/main" id="{43340125-B596-EF4F-9AA4-D5C8EFE2FA72}"/>
              </a:ext>
            </a:extLst>
          </p:cNvPr>
          <p:cNvPicPr>
            <a:picLocks noChangeAspect="1"/>
          </p:cNvPicPr>
          <p:nvPr/>
        </p:nvPicPr>
        <p:blipFill>
          <a:blip r:embed="rId3"/>
          <a:srcRect/>
          <a:stretch>
            <a:fillRect/>
          </a:stretch>
        </p:blipFill>
        <p:spPr>
          <a:xfrm>
            <a:off x="16488819" y="8648700"/>
            <a:ext cx="1641480" cy="660696"/>
          </a:xfrm>
          <a:prstGeom prst="rect">
            <a:avLst/>
          </a:prstGeom>
        </p:spPr>
      </p:pic>
    </p:spTree>
    <p:extLst>
      <p:ext uri="{BB962C8B-B14F-4D97-AF65-F5344CB8AC3E}">
        <p14:creationId xmlns:p14="http://schemas.microsoft.com/office/powerpoint/2010/main" val="209036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498744" y="4000500"/>
            <a:ext cx="3894628" cy="6286500"/>
          </a:xfrm>
          <a:prstGeom prst="rect">
            <a:avLst/>
          </a:prstGeom>
          <a:solidFill>
            <a:srgbClr val="4D4A46">
              <a:alpha val="6666"/>
            </a:srgbClr>
          </a:solidFill>
        </p:spPr>
      </p:sp>
      <p:sp>
        <p:nvSpPr>
          <p:cNvPr id="3" name="TextBox 3"/>
          <p:cNvSpPr txBox="1"/>
          <p:nvPr/>
        </p:nvSpPr>
        <p:spPr>
          <a:xfrm>
            <a:off x="15879851" y="7680781"/>
            <a:ext cx="2384336" cy="1923604"/>
          </a:xfrm>
          <a:prstGeom prst="rect">
            <a:avLst/>
          </a:prstGeom>
        </p:spPr>
        <p:txBody>
          <a:bodyPr lIns="0" tIns="0" rIns="0" bIns="0" rtlCol="0" anchor="t">
            <a:spAutoFit/>
          </a:bodyPr>
          <a:lstStyle/>
          <a:p>
            <a:pPr algn="ctr">
              <a:lnSpc>
                <a:spcPts val="15000"/>
              </a:lnSpc>
            </a:pPr>
            <a:r>
              <a:rPr lang="en-US" sz="15000" i="1" spc="150" dirty="0">
                <a:solidFill>
                  <a:srgbClr val="4D4A46">
                    <a:alpha val="9804"/>
                  </a:srgbClr>
                </a:solidFill>
                <a:latin typeface="Gidole"/>
              </a:rPr>
              <a:t>11</a:t>
            </a:r>
            <a:endParaRPr lang="en-US" sz="15000" b="0" i="1" spc="150" dirty="0">
              <a:solidFill>
                <a:srgbClr val="4D4A46">
                  <a:alpha val="9804"/>
                </a:srgbClr>
              </a:solidFill>
              <a:latin typeface="Gidole"/>
            </a:endParaRPr>
          </a:p>
        </p:txBody>
      </p:sp>
      <p:sp>
        <p:nvSpPr>
          <p:cNvPr id="4" name="AutoShape 4"/>
          <p:cNvSpPr/>
          <p:nvPr/>
        </p:nvSpPr>
        <p:spPr>
          <a:xfrm>
            <a:off x="1028700" y="1028700"/>
            <a:ext cx="396747" cy="330337"/>
          </a:xfrm>
          <a:prstGeom prst="rect">
            <a:avLst/>
          </a:prstGeom>
          <a:solidFill>
            <a:srgbClr val="4D4A46">
              <a:alpha val="14901"/>
            </a:srgbClr>
          </a:solidFill>
        </p:spPr>
      </p:sp>
      <p:sp>
        <p:nvSpPr>
          <p:cNvPr id="5" name="TextBox 5"/>
          <p:cNvSpPr txBox="1"/>
          <p:nvPr/>
        </p:nvSpPr>
        <p:spPr>
          <a:xfrm>
            <a:off x="1028700" y="3905250"/>
            <a:ext cx="7803570" cy="2462213"/>
          </a:xfrm>
          <a:prstGeom prst="rect">
            <a:avLst/>
          </a:prstGeom>
        </p:spPr>
        <p:txBody>
          <a:bodyPr lIns="0" tIns="0" rIns="0" bIns="0" rtlCol="0" anchor="t">
            <a:spAutoFit/>
          </a:bodyPr>
          <a:lstStyle/>
          <a:p>
            <a:pPr>
              <a:lnSpc>
                <a:spcPts val="9600"/>
              </a:lnSpc>
            </a:pPr>
            <a:r>
              <a:rPr lang="en-US" sz="8000" b="1" i="1" spc="400" dirty="0">
                <a:solidFill>
                  <a:srgbClr val="4D4A46"/>
                </a:solidFill>
                <a:latin typeface="+mj-lt"/>
              </a:rPr>
              <a:t>El Sistema de </a:t>
            </a:r>
            <a:r>
              <a:rPr lang="en-US" sz="8000" b="1" i="1" spc="400" dirty="0" err="1">
                <a:solidFill>
                  <a:srgbClr val="4D4A46"/>
                </a:solidFill>
                <a:latin typeface="+mj-lt"/>
              </a:rPr>
              <a:t>Salud</a:t>
            </a:r>
            <a:r>
              <a:rPr lang="en-US" sz="8000" b="1" i="1" spc="400" dirty="0">
                <a:solidFill>
                  <a:srgbClr val="4D4A46"/>
                </a:solidFill>
                <a:latin typeface="+mj-lt"/>
              </a:rPr>
              <a:t> </a:t>
            </a:r>
          </a:p>
        </p:txBody>
      </p:sp>
      <p:sp>
        <p:nvSpPr>
          <p:cNvPr id="8" name="Rectángulo 7">
            <a:extLst>
              <a:ext uri="{FF2B5EF4-FFF2-40B4-BE49-F238E27FC236}">
                <a16:creationId xmlns:a16="http://schemas.microsoft.com/office/drawing/2014/main" id="{D67423DF-4BE2-5F49-8915-AF713ED4D2AB}"/>
              </a:ext>
            </a:extLst>
          </p:cNvPr>
          <p:cNvSpPr/>
          <p:nvPr/>
        </p:nvSpPr>
        <p:spPr>
          <a:xfrm>
            <a:off x="1600200" y="612339"/>
            <a:ext cx="15849600" cy="2585323"/>
          </a:xfrm>
          <a:prstGeom prst="rect">
            <a:avLst/>
          </a:prstGeom>
        </p:spPr>
        <p:txBody>
          <a:bodyPr wrap="square">
            <a:spAutoFit/>
          </a:bodyPr>
          <a:lstStyle/>
          <a:p>
            <a:r>
              <a:rPr lang="es-AR" dirty="0">
                <a:latin typeface="Calibri" panose="020F0502020204030204" pitchFamily="34" charset="0"/>
              </a:rPr>
              <a:t>El sistema de salud argentino está compuesto por tres subsistemas principales: </a:t>
            </a:r>
          </a:p>
          <a:p>
            <a:pPr marL="285750" indent="-285750">
              <a:buFont typeface="Arial" panose="020B0604020202020204" pitchFamily="34" charset="0"/>
              <a:buChar char="•"/>
            </a:pPr>
            <a:r>
              <a:rPr lang="es-AR" b="1" dirty="0">
                <a:latin typeface="Calibri" panose="020F0502020204030204" pitchFamily="34" charset="0"/>
              </a:rPr>
              <a:t>Subsistema Público</a:t>
            </a:r>
            <a:r>
              <a:rPr lang="es-AR" dirty="0">
                <a:latin typeface="Calibri" panose="020F0502020204030204" pitchFamily="34" charset="0"/>
              </a:rPr>
              <a:t>, el cual se financia con los recursos impositivos y provee servicios de salud en forma </a:t>
            </a:r>
            <a:r>
              <a:rPr lang="es-AR" b="1" dirty="0">
                <a:latin typeface="Calibri" panose="020F0502020204030204" pitchFamily="34" charset="0"/>
              </a:rPr>
              <a:t>gratuita </a:t>
            </a:r>
            <a:r>
              <a:rPr lang="es-AR" dirty="0">
                <a:latin typeface="Calibri" panose="020F0502020204030204" pitchFamily="34" charset="0"/>
              </a:rPr>
              <a:t>a toda la sociedad (ciudadanos y no ciudadanos). Todo ello lo realiza a través de una red de hospitales públicos y centros de salud. Dentro de este subsistema deben incluirse los sistemas nacionales, provinciales y municipales. </a:t>
            </a:r>
          </a:p>
          <a:p>
            <a:pPr marL="285750" indent="-285750">
              <a:buFont typeface="Arial" panose="020B0604020202020204" pitchFamily="34" charset="0"/>
              <a:buChar char="•"/>
            </a:pPr>
            <a:r>
              <a:rPr lang="es-AR" b="1" dirty="0">
                <a:latin typeface="Calibri" panose="020F0502020204030204" pitchFamily="34" charset="0"/>
              </a:rPr>
              <a:t>Subsistema Privado</a:t>
            </a:r>
            <a:r>
              <a:rPr lang="es-AR" dirty="0">
                <a:latin typeface="Calibri" panose="020F0502020204030204" pitchFamily="34" charset="0"/>
              </a:rPr>
              <a:t>, se financia a partir de aportes voluntarios de sus usuarios. En este subsistema se encuentra en las empresas de medicina prepaga, como así también los distintos prestadores tales como sanatorios, clínicas, etcétera. </a:t>
            </a:r>
          </a:p>
          <a:p>
            <a:pPr marL="285750" indent="-285750">
              <a:buFont typeface="Arial" panose="020B0604020202020204" pitchFamily="34" charset="0"/>
              <a:buChar char="•"/>
            </a:pPr>
            <a:r>
              <a:rPr lang="es-AR" b="1" dirty="0">
                <a:latin typeface="Calibri" panose="020F0502020204030204" pitchFamily="34" charset="0"/>
              </a:rPr>
              <a:t>Subsistema de Seguridad Social </a:t>
            </a:r>
            <a:r>
              <a:rPr lang="es-AR" dirty="0">
                <a:latin typeface="Calibri" panose="020F0502020204030204" pitchFamily="34" charset="0"/>
              </a:rPr>
              <a:t>agrupa a entidades públicas y privadas, recibiendo tanto aportes públicos como de los propios afiliados (PAMI e institutos para jubilados y pensionados provinciales,  obras sociales sindicales, provinciales) todas ellas bajo el control y fiscalización de la Superintendencia de servicios de salud (excepto las provinciales)</a:t>
            </a:r>
            <a:endParaRPr lang="es-AR" dirty="0">
              <a:effectLst/>
              <a:latin typeface="Calibri" panose="020F0502020204030204" pitchFamily="34" charset="0"/>
            </a:endParaRPr>
          </a:p>
        </p:txBody>
      </p:sp>
      <p:sp>
        <p:nvSpPr>
          <p:cNvPr id="9" name="Rectángulo 8">
            <a:extLst>
              <a:ext uri="{FF2B5EF4-FFF2-40B4-BE49-F238E27FC236}">
                <a16:creationId xmlns:a16="http://schemas.microsoft.com/office/drawing/2014/main" id="{8CAEB050-84C8-E943-A709-99CCD82A2029}"/>
              </a:ext>
            </a:extLst>
          </p:cNvPr>
          <p:cNvSpPr/>
          <p:nvPr/>
        </p:nvSpPr>
        <p:spPr>
          <a:xfrm>
            <a:off x="7645400" y="3467100"/>
            <a:ext cx="9144000" cy="6001643"/>
          </a:xfrm>
          <a:prstGeom prst="rect">
            <a:avLst/>
          </a:prstGeom>
        </p:spPr>
        <p:txBody>
          <a:bodyPr>
            <a:spAutoFit/>
          </a:bodyPr>
          <a:lstStyle/>
          <a:p>
            <a:pPr fontAlgn="base"/>
            <a:r>
              <a:rPr lang="es-AR" sz="3200" b="1" dirty="0">
                <a:solidFill>
                  <a:srgbClr val="333333"/>
                </a:solidFill>
                <a:latin typeface="inherit"/>
              </a:rPr>
              <a:t>Un sistema de salud es la suma de todas las organizaciones, instituciones y recursos cuyo objetivo principal consiste en mejorar la salud. Un sistema de salud necesita personal, financiación, información, suministros, transportes y comunicaciones, así como una orientación y una dirección generales. Además tiene que proporcionar buenos tratamientos y servicios que respondan a las necesidades de la población y sean justos desde el punto de vista financiero.</a:t>
            </a:r>
            <a:endParaRPr lang="es-AR" sz="3200" b="1" dirty="0">
              <a:solidFill>
                <a:srgbClr val="333333"/>
              </a:solidFill>
              <a:latin typeface="Helvetica" pitchFamily="2" charset="0"/>
            </a:endParaRPr>
          </a:p>
          <a:p>
            <a:pPr fontAlgn="base"/>
            <a:r>
              <a:rPr lang="es-AR" sz="3200" b="1" dirty="0">
                <a:solidFill>
                  <a:srgbClr val="333333"/>
                </a:solidFill>
                <a:latin typeface="inherit"/>
              </a:rPr>
              <a:t>Un buen sistema de salud mejora la vida cotidiana de las personas de forma tangible.</a:t>
            </a:r>
            <a:endParaRPr lang="es-AR" sz="3200" b="1" i="0" dirty="0">
              <a:solidFill>
                <a:srgbClr val="333333"/>
              </a:solidFill>
              <a:effectLst/>
              <a:latin typeface="Helvetica" pitchFamily="2" charset="0"/>
            </a:endParaRPr>
          </a:p>
        </p:txBody>
      </p:sp>
      <p:pic>
        <p:nvPicPr>
          <p:cNvPr id="12" name="Imagen 11">
            <a:extLst>
              <a:ext uri="{FF2B5EF4-FFF2-40B4-BE49-F238E27FC236}">
                <a16:creationId xmlns:a16="http://schemas.microsoft.com/office/drawing/2014/main" id="{E32A82E4-5BCC-4E48-ABF9-31842E1049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811" y="8468655"/>
            <a:ext cx="1774190" cy="838200"/>
          </a:xfrm>
          <a:prstGeom prst="rect">
            <a:avLst/>
          </a:prstGeom>
        </p:spPr>
      </p:pic>
      <p:pic>
        <p:nvPicPr>
          <p:cNvPr id="13" name="Picture 20">
            <a:extLst>
              <a:ext uri="{FF2B5EF4-FFF2-40B4-BE49-F238E27FC236}">
                <a16:creationId xmlns:a16="http://schemas.microsoft.com/office/drawing/2014/main" id="{CDF26FE8-C73C-3342-8553-58F8CB43A81B}"/>
              </a:ext>
            </a:extLst>
          </p:cNvPr>
          <p:cNvPicPr>
            <a:picLocks noChangeAspect="1"/>
          </p:cNvPicPr>
          <p:nvPr/>
        </p:nvPicPr>
        <p:blipFill>
          <a:blip r:embed="rId3"/>
          <a:srcRect/>
          <a:stretch>
            <a:fillRect/>
          </a:stretch>
        </p:blipFill>
        <p:spPr>
          <a:xfrm>
            <a:off x="2709430" y="8468655"/>
            <a:ext cx="1641480" cy="660696"/>
          </a:xfrm>
          <a:prstGeom prst="rect">
            <a:avLst/>
          </a:prstGeom>
        </p:spPr>
      </p:pic>
    </p:spTree>
    <p:extLst>
      <p:ext uri="{BB962C8B-B14F-4D97-AF65-F5344CB8AC3E}">
        <p14:creationId xmlns:p14="http://schemas.microsoft.com/office/powerpoint/2010/main" val="2810194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sp>
        <p:nvSpPr>
          <p:cNvPr id="2" name="AutoShape 2"/>
          <p:cNvSpPr/>
          <p:nvPr/>
        </p:nvSpPr>
        <p:spPr>
          <a:xfrm>
            <a:off x="0" y="0"/>
            <a:ext cx="4228922" cy="6473123"/>
          </a:xfrm>
          <a:prstGeom prst="rect">
            <a:avLst/>
          </a:prstGeom>
          <a:solidFill>
            <a:srgbClr val="4D4A46">
              <a:alpha val="6666"/>
            </a:srgbClr>
          </a:solidFill>
        </p:spPr>
      </p:sp>
      <p:sp>
        <p:nvSpPr>
          <p:cNvPr id="3" name="AutoShape 3"/>
          <p:cNvSpPr/>
          <p:nvPr/>
        </p:nvSpPr>
        <p:spPr>
          <a:xfrm>
            <a:off x="16862553" y="1028700"/>
            <a:ext cx="396747" cy="330337"/>
          </a:xfrm>
          <a:prstGeom prst="rect">
            <a:avLst/>
          </a:prstGeom>
          <a:solidFill>
            <a:srgbClr val="4D4A46">
              <a:alpha val="14901"/>
            </a:srgbClr>
          </a:solidFill>
        </p:spPr>
      </p:sp>
      <p:sp>
        <p:nvSpPr>
          <p:cNvPr id="8" name="TextBox 8"/>
          <p:cNvSpPr txBox="1"/>
          <p:nvPr/>
        </p:nvSpPr>
        <p:spPr>
          <a:xfrm>
            <a:off x="1028700" y="8959643"/>
            <a:ext cx="2384336" cy="2057400"/>
          </a:xfrm>
          <a:prstGeom prst="rect">
            <a:avLst/>
          </a:prstGeom>
        </p:spPr>
        <p:txBody>
          <a:bodyPr lIns="0" tIns="0" rIns="0" bIns="0" rtlCol="0" anchor="t">
            <a:spAutoFit/>
          </a:bodyPr>
          <a:lstStyle/>
          <a:p>
            <a:pPr algn="ctr">
              <a:lnSpc>
                <a:spcPts val="15000"/>
              </a:lnSpc>
            </a:pPr>
            <a:r>
              <a:rPr lang="en-US" sz="15000" b="0" i="1" spc="150">
                <a:solidFill>
                  <a:srgbClr val="4D4A46">
                    <a:alpha val="9804"/>
                  </a:srgbClr>
                </a:solidFill>
                <a:latin typeface="Gidole"/>
              </a:rPr>
              <a:t>05</a:t>
            </a:r>
          </a:p>
        </p:txBody>
      </p:sp>
      <p:pic>
        <p:nvPicPr>
          <p:cNvPr id="9" name="Picture 6">
            <a:extLst>
              <a:ext uri="{FF2B5EF4-FFF2-40B4-BE49-F238E27FC236}">
                <a16:creationId xmlns:a16="http://schemas.microsoft.com/office/drawing/2014/main" id="{D779908F-8E23-7F4A-9CA3-799880F24EA3}"/>
              </a:ext>
            </a:extLst>
          </p:cNvPr>
          <p:cNvPicPr>
            <a:picLocks noChangeAspect="1" noChangeArrowheads="1"/>
          </p:cNvPicPr>
          <p:nvPr/>
        </p:nvPicPr>
        <p:blipFill>
          <a:blip r:embed="rId2"/>
          <a:srcRect/>
          <a:stretch>
            <a:fillRect/>
          </a:stretch>
        </p:blipFill>
        <p:spPr bwMode="auto">
          <a:xfrm>
            <a:off x="3413036" y="190500"/>
            <a:ext cx="14673230" cy="9682843"/>
          </a:xfrm>
          <a:prstGeom prst="rect">
            <a:avLst/>
          </a:prstGeom>
          <a:noFill/>
          <a:ln w="9525">
            <a:noFill/>
            <a:miter lim="800000"/>
            <a:headEnd/>
            <a:tailEnd/>
          </a:ln>
          <a:effectLst/>
        </p:spPr>
      </p:pic>
      <p:sp>
        <p:nvSpPr>
          <p:cNvPr id="10" name="CuadroTexto 9">
            <a:extLst>
              <a:ext uri="{FF2B5EF4-FFF2-40B4-BE49-F238E27FC236}">
                <a16:creationId xmlns:a16="http://schemas.microsoft.com/office/drawing/2014/main" id="{C826CFC5-F86C-5943-A277-1AE9FB043C3D}"/>
              </a:ext>
            </a:extLst>
          </p:cNvPr>
          <p:cNvSpPr txBox="1"/>
          <p:nvPr/>
        </p:nvSpPr>
        <p:spPr>
          <a:xfrm rot="5400000">
            <a:off x="-2794731" y="4449231"/>
            <a:ext cx="8218725" cy="769441"/>
          </a:xfrm>
          <a:prstGeom prst="rect">
            <a:avLst/>
          </a:prstGeom>
          <a:noFill/>
        </p:spPr>
        <p:txBody>
          <a:bodyPr wrap="none" rtlCol="0">
            <a:spAutoFit/>
          </a:bodyPr>
          <a:lstStyle/>
          <a:p>
            <a:r>
              <a:rPr lang="es-AR" sz="4400" dirty="0"/>
              <a:t>ROMPECABEZAS…PARA ARMAR???</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sp>
        <p:nvSpPr>
          <p:cNvPr id="2" name="AutoShape 2"/>
          <p:cNvSpPr/>
          <p:nvPr/>
        </p:nvSpPr>
        <p:spPr>
          <a:xfrm>
            <a:off x="14403430" y="0"/>
            <a:ext cx="3884570" cy="5143500"/>
          </a:xfrm>
          <a:prstGeom prst="rect">
            <a:avLst/>
          </a:prstGeom>
          <a:solidFill>
            <a:srgbClr val="4D4A46">
              <a:alpha val="6666"/>
            </a:srgbClr>
          </a:solidFill>
        </p:spPr>
      </p:sp>
      <p:sp>
        <p:nvSpPr>
          <p:cNvPr id="3" name="AutoShape 3"/>
          <p:cNvSpPr/>
          <p:nvPr/>
        </p:nvSpPr>
        <p:spPr>
          <a:xfrm>
            <a:off x="1028700" y="1028700"/>
            <a:ext cx="396747" cy="330337"/>
          </a:xfrm>
          <a:prstGeom prst="rect">
            <a:avLst/>
          </a:prstGeom>
          <a:solidFill>
            <a:srgbClr val="4D4A46">
              <a:alpha val="14901"/>
            </a:srgbClr>
          </a:solidFill>
        </p:spPr>
      </p:sp>
      <p:sp>
        <p:nvSpPr>
          <p:cNvPr id="8" name="TextBox 8"/>
          <p:cNvSpPr txBox="1"/>
          <p:nvPr/>
        </p:nvSpPr>
        <p:spPr>
          <a:xfrm>
            <a:off x="14503941" y="8363396"/>
            <a:ext cx="2384336" cy="1923604"/>
          </a:xfrm>
          <a:prstGeom prst="rect">
            <a:avLst/>
          </a:prstGeom>
        </p:spPr>
        <p:txBody>
          <a:bodyPr lIns="0" tIns="0" rIns="0" bIns="0" rtlCol="0" anchor="t">
            <a:spAutoFit/>
          </a:bodyPr>
          <a:lstStyle/>
          <a:p>
            <a:pPr algn="ctr">
              <a:lnSpc>
                <a:spcPts val="15000"/>
              </a:lnSpc>
            </a:pPr>
            <a:r>
              <a:rPr lang="en-US" sz="15000" i="1" spc="150" dirty="0">
                <a:solidFill>
                  <a:srgbClr val="4D4A46">
                    <a:alpha val="9804"/>
                  </a:srgbClr>
                </a:solidFill>
                <a:latin typeface="Gidole"/>
              </a:rPr>
              <a:t>13</a:t>
            </a:r>
            <a:endParaRPr lang="en-US" sz="15000" b="0" i="1" spc="150" dirty="0">
              <a:solidFill>
                <a:srgbClr val="4D4A46">
                  <a:alpha val="9804"/>
                </a:srgbClr>
              </a:solidFill>
              <a:latin typeface="Gidole"/>
            </a:endParaRPr>
          </a:p>
        </p:txBody>
      </p:sp>
      <p:sp>
        <p:nvSpPr>
          <p:cNvPr id="9" name="CuadroTexto 8">
            <a:extLst>
              <a:ext uri="{FF2B5EF4-FFF2-40B4-BE49-F238E27FC236}">
                <a16:creationId xmlns:a16="http://schemas.microsoft.com/office/drawing/2014/main" id="{6966D38E-E259-384B-979B-7A87D2FE27F3}"/>
              </a:ext>
            </a:extLst>
          </p:cNvPr>
          <p:cNvSpPr txBox="1"/>
          <p:nvPr/>
        </p:nvSpPr>
        <p:spPr>
          <a:xfrm>
            <a:off x="2133600" y="839925"/>
            <a:ext cx="9172960" cy="707886"/>
          </a:xfrm>
          <a:prstGeom prst="rect">
            <a:avLst/>
          </a:prstGeom>
          <a:noFill/>
        </p:spPr>
        <p:txBody>
          <a:bodyPr wrap="none" rtlCol="0">
            <a:spAutoFit/>
          </a:bodyPr>
          <a:lstStyle/>
          <a:p>
            <a:r>
              <a:rPr lang="es-AR" sz="4000" b="1" dirty="0"/>
              <a:t>ORGANIZACIÓN DEL SISTEMA A LO BRUTO</a:t>
            </a:r>
          </a:p>
        </p:txBody>
      </p:sp>
      <p:sp>
        <p:nvSpPr>
          <p:cNvPr id="10" name="Rectángulo redondeado 9">
            <a:extLst>
              <a:ext uri="{FF2B5EF4-FFF2-40B4-BE49-F238E27FC236}">
                <a16:creationId xmlns:a16="http://schemas.microsoft.com/office/drawing/2014/main" id="{9FF52EC8-C7E8-0E45-9C28-7B6D0437B2BB}"/>
              </a:ext>
            </a:extLst>
          </p:cNvPr>
          <p:cNvSpPr/>
          <p:nvPr/>
        </p:nvSpPr>
        <p:spPr>
          <a:xfrm>
            <a:off x="1227072" y="2171700"/>
            <a:ext cx="3497327" cy="152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t>SUBSISTEMA PUBLICO</a:t>
            </a:r>
          </a:p>
        </p:txBody>
      </p:sp>
      <p:sp>
        <p:nvSpPr>
          <p:cNvPr id="11" name="Rectángulo redondeado 10">
            <a:extLst>
              <a:ext uri="{FF2B5EF4-FFF2-40B4-BE49-F238E27FC236}">
                <a16:creationId xmlns:a16="http://schemas.microsoft.com/office/drawing/2014/main" id="{D13B6AB1-0937-7E44-A59E-CAFE7FEBF610}"/>
              </a:ext>
            </a:extLst>
          </p:cNvPr>
          <p:cNvSpPr/>
          <p:nvPr/>
        </p:nvSpPr>
        <p:spPr>
          <a:xfrm>
            <a:off x="5760159" y="2114550"/>
            <a:ext cx="3079042" cy="15811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t>SUBSISTEMA PRIVADO</a:t>
            </a:r>
          </a:p>
        </p:txBody>
      </p:sp>
      <p:sp>
        <p:nvSpPr>
          <p:cNvPr id="12" name="Rectángulo redondeado 11">
            <a:extLst>
              <a:ext uri="{FF2B5EF4-FFF2-40B4-BE49-F238E27FC236}">
                <a16:creationId xmlns:a16="http://schemas.microsoft.com/office/drawing/2014/main" id="{167C4C1B-5074-6F4C-A500-B6E14432C57E}"/>
              </a:ext>
            </a:extLst>
          </p:cNvPr>
          <p:cNvSpPr/>
          <p:nvPr/>
        </p:nvSpPr>
        <p:spPr>
          <a:xfrm>
            <a:off x="10363200" y="2114550"/>
            <a:ext cx="3276600" cy="14287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t>SUBSISTEMA DE LA SEGURIDAD SOCIAL</a:t>
            </a:r>
          </a:p>
        </p:txBody>
      </p:sp>
      <p:sp>
        <p:nvSpPr>
          <p:cNvPr id="13" name="Redondear rectángulo de esquina sencilla 12">
            <a:extLst>
              <a:ext uri="{FF2B5EF4-FFF2-40B4-BE49-F238E27FC236}">
                <a16:creationId xmlns:a16="http://schemas.microsoft.com/office/drawing/2014/main" id="{4AE71BB1-1368-6E44-9E36-24C06F979D05}"/>
              </a:ext>
            </a:extLst>
          </p:cNvPr>
          <p:cNvSpPr/>
          <p:nvPr/>
        </p:nvSpPr>
        <p:spPr>
          <a:xfrm>
            <a:off x="1425446" y="4229100"/>
            <a:ext cx="2613153" cy="1143000"/>
          </a:xfrm>
          <a:prstGeom prst="round1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t>MINISTERIO DE SALUD</a:t>
            </a:r>
          </a:p>
        </p:txBody>
      </p:sp>
      <p:sp>
        <p:nvSpPr>
          <p:cNvPr id="14" name="Redondear rectángulo de esquina sencilla 13">
            <a:extLst>
              <a:ext uri="{FF2B5EF4-FFF2-40B4-BE49-F238E27FC236}">
                <a16:creationId xmlns:a16="http://schemas.microsoft.com/office/drawing/2014/main" id="{C64CE952-6408-6042-8FA7-ED6F5316F365}"/>
              </a:ext>
            </a:extLst>
          </p:cNvPr>
          <p:cNvSpPr/>
          <p:nvPr/>
        </p:nvSpPr>
        <p:spPr>
          <a:xfrm>
            <a:off x="5760158" y="4229100"/>
            <a:ext cx="2621841" cy="1143000"/>
          </a:xfrm>
          <a:prstGeom prst="round1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t>FECLISE</a:t>
            </a:r>
          </a:p>
        </p:txBody>
      </p:sp>
      <p:sp>
        <p:nvSpPr>
          <p:cNvPr id="15" name="Redondear rectángulo de esquina sencilla 14">
            <a:extLst>
              <a:ext uri="{FF2B5EF4-FFF2-40B4-BE49-F238E27FC236}">
                <a16:creationId xmlns:a16="http://schemas.microsoft.com/office/drawing/2014/main" id="{6704089F-1169-EE44-A078-9C66050FC3B3}"/>
              </a:ext>
            </a:extLst>
          </p:cNvPr>
          <p:cNvSpPr/>
          <p:nvPr/>
        </p:nvSpPr>
        <p:spPr>
          <a:xfrm>
            <a:off x="10461637" y="4229100"/>
            <a:ext cx="2797164" cy="1142999"/>
          </a:xfrm>
          <a:prstGeom prst="round1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t>IOSEP-PAMI…etc.</a:t>
            </a:r>
          </a:p>
        </p:txBody>
      </p:sp>
      <p:sp>
        <p:nvSpPr>
          <p:cNvPr id="16" name="Elipse 15">
            <a:extLst>
              <a:ext uri="{FF2B5EF4-FFF2-40B4-BE49-F238E27FC236}">
                <a16:creationId xmlns:a16="http://schemas.microsoft.com/office/drawing/2014/main" id="{34388B19-5EEF-964A-8254-E988DB967E92}"/>
              </a:ext>
            </a:extLst>
          </p:cNvPr>
          <p:cNvSpPr/>
          <p:nvPr/>
        </p:nvSpPr>
        <p:spPr>
          <a:xfrm>
            <a:off x="1676400" y="6286500"/>
            <a:ext cx="1904999" cy="17526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1400" dirty="0"/>
              <a:t>DIRECCIONES</a:t>
            </a:r>
          </a:p>
          <a:p>
            <a:pPr algn="ctr"/>
            <a:r>
              <a:rPr lang="es-AR" sz="1400" dirty="0"/>
              <a:t>SERVICIOS DE SALUD</a:t>
            </a:r>
          </a:p>
          <a:p>
            <a:pPr algn="ctr"/>
            <a:r>
              <a:rPr lang="es-AR" sz="1400" dirty="0"/>
              <a:t>PROGRAMAS</a:t>
            </a:r>
          </a:p>
        </p:txBody>
      </p:sp>
      <p:sp>
        <p:nvSpPr>
          <p:cNvPr id="17" name="Elipse 16">
            <a:extLst>
              <a:ext uri="{FF2B5EF4-FFF2-40B4-BE49-F238E27FC236}">
                <a16:creationId xmlns:a16="http://schemas.microsoft.com/office/drawing/2014/main" id="{42123EBE-2E57-3A41-AA24-44C17FC19DB3}"/>
              </a:ext>
            </a:extLst>
          </p:cNvPr>
          <p:cNvSpPr/>
          <p:nvPr/>
        </p:nvSpPr>
        <p:spPr>
          <a:xfrm>
            <a:off x="5943600" y="6273575"/>
            <a:ext cx="1904999" cy="175260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1400" dirty="0"/>
              <a:t>SERVICIOS DE SALUD</a:t>
            </a:r>
          </a:p>
        </p:txBody>
      </p:sp>
      <p:sp>
        <p:nvSpPr>
          <p:cNvPr id="18" name="Elipse 17">
            <a:extLst>
              <a:ext uri="{FF2B5EF4-FFF2-40B4-BE49-F238E27FC236}">
                <a16:creationId xmlns:a16="http://schemas.microsoft.com/office/drawing/2014/main" id="{3FFD4836-594A-C849-AA4F-D66649F62D0A}"/>
              </a:ext>
            </a:extLst>
          </p:cNvPr>
          <p:cNvSpPr/>
          <p:nvPr/>
        </p:nvSpPr>
        <p:spPr>
          <a:xfrm>
            <a:off x="11049000" y="6186489"/>
            <a:ext cx="1905000" cy="1700211"/>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AR" sz="1400" dirty="0"/>
              <a:t>CONTRATA PRESTADORES</a:t>
            </a:r>
          </a:p>
        </p:txBody>
      </p:sp>
      <p:pic>
        <p:nvPicPr>
          <p:cNvPr id="19" name="Imagen 18">
            <a:extLst>
              <a:ext uri="{FF2B5EF4-FFF2-40B4-BE49-F238E27FC236}">
                <a16:creationId xmlns:a16="http://schemas.microsoft.com/office/drawing/2014/main" id="{A5A263A5-FE27-BE4B-9282-678CBCCC0C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03941" y="263027"/>
            <a:ext cx="1774190" cy="838200"/>
          </a:xfrm>
          <a:prstGeom prst="rect">
            <a:avLst/>
          </a:prstGeom>
        </p:spPr>
      </p:pic>
      <p:pic>
        <p:nvPicPr>
          <p:cNvPr id="20" name="Picture 20">
            <a:extLst>
              <a:ext uri="{FF2B5EF4-FFF2-40B4-BE49-F238E27FC236}">
                <a16:creationId xmlns:a16="http://schemas.microsoft.com/office/drawing/2014/main" id="{AFD861A7-E5C5-A548-991B-C761ECF1CAA1}"/>
              </a:ext>
            </a:extLst>
          </p:cNvPr>
          <p:cNvPicPr>
            <a:picLocks noChangeAspect="1"/>
          </p:cNvPicPr>
          <p:nvPr/>
        </p:nvPicPr>
        <p:blipFill>
          <a:blip r:embed="rId3"/>
          <a:srcRect/>
          <a:stretch>
            <a:fillRect/>
          </a:stretch>
        </p:blipFill>
        <p:spPr>
          <a:xfrm>
            <a:off x="16438560" y="263027"/>
            <a:ext cx="1641480" cy="66069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sp>
        <p:nvSpPr>
          <p:cNvPr id="2" name="AutoShape 2"/>
          <p:cNvSpPr/>
          <p:nvPr/>
        </p:nvSpPr>
        <p:spPr>
          <a:xfrm>
            <a:off x="-649872" y="1916926"/>
            <a:ext cx="17909172" cy="1224172"/>
          </a:xfrm>
          <a:prstGeom prst="rect">
            <a:avLst/>
          </a:prstGeom>
          <a:solidFill>
            <a:srgbClr val="4D4A46">
              <a:alpha val="6666"/>
            </a:srgbClr>
          </a:solidFill>
        </p:spPr>
      </p:sp>
      <p:sp>
        <p:nvSpPr>
          <p:cNvPr id="3" name="TextBox 3"/>
          <p:cNvSpPr txBox="1"/>
          <p:nvPr/>
        </p:nvSpPr>
        <p:spPr>
          <a:xfrm>
            <a:off x="15322498" y="6874689"/>
            <a:ext cx="2384336" cy="1923604"/>
          </a:xfrm>
          <a:prstGeom prst="rect">
            <a:avLst/>
          </a:prstGeom>
        </p:spPr>
        <p:txBody>
          <a:bodyPr lIns="0" tIns="0" rIns="0" bIns="0" rtlCol="0" anchor="t">
            <a:spAutoFit/>
          </a:bodyPr>
          <a:lstStyle/>
          <a:p>
            <a:pPr algn="ctr">
              <a:lnSpc>
                <a:spcPts val="15000"/>
              </a:lnSpc>
            </a:pPr>
            <a:r>
              <a:rPr lang="en-US" sz="15000" i="1" spc="150" dirty="0">
                <a:solidFill>
                  <a:srgbClr val="4D4A46">
                    <a:alpha val="9804"/>
                  </a:srgbClr>
                </a:solidFill>
                <a:latin typeface="Gidole"/>
              </a:rPr>
              <a:t>14</a:t>
            </a:r>
            <a:endParaRPr lang="en-US" sz="15000" b="0" i="1" spc="150" dirty="0">
              <a:solidFill>
                <a:srgbClr val="4D4A46">
                  <a:alpha val="9804"/>
                </a:srgbClr>
              </a:solidFill>
              <a:latin typeface="Gidole"/>
            </a:endParaRPr>
          </a:p>
        </p:txBody>
      </p:sp>
      <p:sp>
        <p:nvSpPr>
          <p:cNvPr id="4" name="TextBox 4"/>
          <p:cNvSpPr txBox="1"/>
          <p:nvPr/>
        </p:nvSpPr>
        <p:spPr>
          <a:xfrm>
            <a:off x="7391400" y="800119"/>
            <a:ext cx="9867900" cy="2462213"/>
          </a:xfrm>
          <a:prstGeom prst="rect">
            <a:avLst/>
          </a:prstGeom>
        </p:spPr>
        <p:txBody>
          <a:bodyPr wrap="square" lIns="0" tIns="0" rIns="0" bIns="0" rtlCol="0" anchor="t">
            <a:spAutoFit/>
          </a:bodyPr>
          <a:lstStyle/>
          <a:p>
            <a:pPr algn="r">
              <a:lnSpc>
                <a:spcPts val="9600"/>
              </a:lnSpc>
            </a:pPr>
            <a:r>
              <a:rPr lang="en-US" sz="8000" b="1" spc="400" dirty="0">
                <a:solidFill>
                  <a:srgbClr val="4D4A46"/>
                </a:solidFill>
              </a:rPr>
              <a:t>ORGANIZACIÓN</a:t>
            </a:r>
          </a:p>
          <a:p>
            <a:pPr algn="r">
              <a:lnSpc>
                <a:spcPts val="9600"/>
              </a:lnSpc>
            </a:pPr>
            <a:r>
              <a:rPr lang="en-US" sz="8000" b="1" spc="400" dirty="0" err="1">
                <a:solidFill>
                  <a:srgbClr val="4D4A46"/>
                </a:solidFill>
              </a:rPr>
              <a:t>Subsistema</a:t>
            </a:r>
            <a:r>
              <a:rPr lang="en-US" sz="8000" b="1" spc="400" dirty="0">
                <a:solidFill>
                  <a:srgbClr val="4D4A46"/>
                </a:solidFill>
              </a:rPr>
              <a:t> </a:t>
            </a:r>
            <a:r>
              <a:rPr lang="en-US" sz="8000" b="1" spc="400" dirty="0" err="1">
                <a:solidFill>
                  <a:srgbClr val="4D4A46"/>
                </a:solidFill>
              </a:rPr>
              <a:t>Público</a:t>
            </a:r>
            <a:endParaRPr lang="en-US" sz="8000" b="1" spc="400" dirty="0">
              <a:solidFill>
                <a:srgbClr val="4D4A46"/>
              </a:solidFill>
            </a:endParaRPr>
          </a:p>
        </p:txBody>
      </p:sp>
      <p:graphicFrame>
        <p:nvGraphicFramePr>
          <p:cNvPr id="18" name="Diagrama 17">
            <a:extLst>
              <a:ext uri="{FF2B5EF4-FFF2-40B4-BE49-F238E27FC236}">
                <a16:creationId xmlns:a16="http://schemas.microsoft.com/office/drawing/2014/main" id="{C8C87D1A-99E7-B446-9BAA-9D772BAA30C9}"/>
              </a:ext>
            </a:extLst>
          </p:cNvPr>
          <p:cNvGraphicFramePr/>
          <p:nvPr>
            <p:extLst>
              <p:ext uri="{D42A27DB-BD31-4B8C-83A1-F6EECF244321}">
                <p14:modId xmlns:p14="http://schemas.microsoft.com/office/powerpoint/2010/main" val="3883646109"/>
              </p:ext>
            </p:extLst>
          </p:nvPr>
        </p:nvGraphicFramePr>
        <p:xfrm>
          <a:off x="228600" y="1485900"/>
          <a:ext cx="9753600" cy="71249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2" name="Imagen 21">
            <a:extLst>
              <a:ext uri="{FF2B5EF4-FFF2-40B4-BE49-F238E27FC236}">
                <a16:creationId xmlns:a16="http://schemas.microsoft.com/office/drawing/2014/main" id="{2F8768A9-A4D7-F144-BD40-3502A63A423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740476" y="8810855"/>
            <a:ext cx="1774190" cy="838200"/>
          </a:xfrm>
          <a:prstGeom prst="rect">
            <a:avLst/>
          </a:prstGeom>
        </p:spPr>
      </p:pic>
      <p:pic>
        <p:nvPicPr>
          <p:cNvPr id="23" name="Picture 20">
            <a:extLst>
              <a:ext uri="{FF2B5EF4-FFF2-40B4-BE49-F238E27FC236}">
                <a16:creationId xmlns:a16="http://schemas.microsoft.com/office/drawing/2014/main" id="{6493D661-6297-3E44-99B9-5812E61F94D8}"/>
              </a:ext>
            </a:extLst>
          </p:cNvPr>
          <p:cNvPicPr>
            <a:picLocks noChangeAspect="1"/>
          </p:cNvPicPr>
          <p:nvPr/>
        </p:nvPicPr>
        <p:blipFill>
          <a:blip r:embed="rId8"/>
          <a:srcRect/>
          <a:stretch>
            <a:fillRect/>
          </a:stretch>
        </p:blipFill>
        <p:spPr>
          <a:xfrm>
            <a:off x="16675095" y="8810855"/>
            <a:ext cx="1641480" cy="66069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6088834" cy="10287000"/>
          </a:xfrm>
          <a:prstGeom prst="rect">
            <a:avLst/>
          </a:prstGeom>
          <a:solidFill>
            <a:srgbClr val="4D4A46">
              <a:alpha val="6666"/>
            </a:srgbClr>
          </a:solidFill>
        </p:spPr>
      </p:sp>
      <p:sp>
        <p:nvSpPr>
          <p:cNvPr id="3" name="TextBox 3"/>
          <p:cNvSpPr txBox="1"/>
          <p:nvPr/>
        </p:nvSpPr>
        <p:spPr>
          <a:xfrm>
            <a:off x="15391036" y="7842447"/>
            <a:ext cx="2384336" cy="1923604"/>
          </a:xfrm>
          <a:prstGeom prst="rect">
            <a:avLst/>
          </a:prstGeom>
        </p:spPr>
        <p:txBody>
          <a:bodyPr lIns="0" tIns="0" rIns="0" bIns="0" rtlCol="0" anchor="t">
            <a:spAutoFit/>
          </a:bodyPr>
          <a:lstStyle/>
          <a:p>
            <a:pPr algn="ctr">
              <a:lnSpc>
                <a:spcPts val="15000"/>
              </a:lnSpc>
            </a:pPr>
            <a:r>
              <a:rPr lang="en-US" sz="15000" i="1" spc="150" dirty="0">
                <a:solidFill>
                  <a:srgbClr val="4D4A46">
                    <a:alpha val="9804"/>
                  </a:srgbClr>
                </a:solidFill>
                <a:latin typeface="Gidole"/>
              </a:rPr>
              <a:t>15</a:t>
            </a:r>
            <a:endParaRPr lang="en-US" sz="15000" b="0" i="1" spc="150" dirty="0">
              <a:solidFill>
                <a:srgbClr val="4D4A46">
                  <a:alpha val="9804"/>
                </a:srgbClr>
              </a:solidFill>
              <a:latin typeface="Gidole"/>
            </a:endParaRPr>
          </a:p>
        </p:txBody>
      </p:sp>
      <p:sp>
        <p:nvSpPr>
          <p:cNvPr id="5" name="AutoShape 5"/>
          <p:cNvSpPr/>
          <p:nvPr/>
        </p:nvSpPr>
        <p:spPr>
          <a:xfrm>
            <a:off x="1028700" y="1028700"/>
            <a:ext cx="396747" cy="330337"/>
          </a:xfrm>
          <a:prstGeom prst="rect">
            <a:avLst/>
          </a:prstGeom>
          <a:solidFill>
            <a:srgbClr val="4D4A46">
              <a:alpha val="14901"/>
            </a:srgbClr>
          </a:solidFill>
        </p:spPr>
      </p:sp>
      <p:sp>
        <p:nvSpPr>
          <p:cNvPr id="17" name="Rectángulo redondeado 16">
            <a:extLst>
              <a:ext uri="{FF2B5EF4-FFF2-40B4-BE49-F238E27FC236}">
                <a16:creationId xmlns:a16="http://schemas.microsoft.com/office/drawing/2014/main" id="{5E7639D1-8BE4-0B4F-B2D9-CA952848CA8D}"/>
              </a:ext>
            </a:extLst>
          </p:cNvPr>
          <p:cNvSpPr/>
          <p:nvPr/>
        </p:nvSpPr>
        <p:spPr>
          <a:xfrm>
            <a:off x="1752600" y="1943100"/>
            <a:ext cx="3429000" cy="1676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t>DIRECCIÓN DE ATENCIÓN MÉDICA</a:t>
            </a:r>
          </a:p>
        </p:txBody>
      </p:sp>
      <p:sp>
        <p:nvSpPr>
          <p:cNvPr id="18" name="Rectángulo redondeado 17">
            <a:extLst>
              <a:ext uri="{FF2B5EF4-FFF2-40B4-BE49-F238E27FC236}">
                <a16:creationId xmlns:a16="http://schemas.microsoft.com/office/drawing/2014/main" id="{90BE7B8D-F64F-A94B-B9E7-37BAA955DBB3}"/>
              </a:ext>
            </a:extLst>
          </p:cNvPr>
          <p:cNvSpPr/>
          <p:nvPr/>
        </p:nvSpPr>
        <p:spPr>
          <a:xfrm>
            <a:off x="6543675" y="1962150"/>
            <a:ext cx="3429000" cy="1676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t>DIRECCIÓN DEL INTERIOR</a:t>
            </a:r>
          </a:p>
        </p:txBody>
      </p:sp>
      <p:sp>
        <p:nvSpPr>
          <p:cNvPr id="19" name="Rectángulo redondeado 18">
            <a:extLst>
              <a:ext uri="{FF2B5EF4-FFF2-40B4-BE49-F238E27FC236}">
                <a16:creationId xmlns:a16="http://schemas.microsoft.com/office/drawing/2014/main" id="{40BBD161-1F61-B14F-B8F4-EC48EDCEEB2B}"/>
              </a:ext>
            </a:extLst>
          </p:cNvPr>
          <p:cNvSpPr/>
          <p:nvPr/>
        </p:nvSpPr>
        <p:spPr>
          <a:xfrm>
            <a:off x="11410950" y="1962150"/>
            <a:ext cx="3429000" cy="1676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t>DIRECCIÓN DE APS</a:t>
            </a:r>
          </a:p>
        </p:txBody>
      </p:sp>
      <p:sp>
        <p:nvSpPr>
          <p:cNvPr id="20" name="Recortar rectángulo de esquina sencilla 19">
            <a:extLst>
              <a:ext uri="{FF2B5EF4-FFF2-40B4-BE49-F238E27FC236}">
                <a16:creationId xmlns:a16="http://schemas.microsoft.com/office/drawing/2014/main" id="{51F2CCD8-D5D8-9B40-AFBA-129D7280491C}"/>
              </a:ext>
            </a:extLst>
          </p:cNvPr>
          <p:cNvSpPr/>
          <p:nvPr/>
        </p:nvSpPr>
        <p:spPr>
          <a:xfrm>
            <a:off x="1981200" y="4457700"/>
            <a:ext cx="1981200" cy="2286000"/>
          </a:xfrm>
          <a:prstGeom prst="snip1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1" name="Recortar rectángulo de esquina sencilla 20">
            <a:extLst>
              <a:ext uri="{FF2B5EF4-FFF2-40B4-BE49-F238E27FC236}">
                <a16:creationId xmlns:a16="http://schemas.microsoft.com/office/drawing/2014/main" id="{04B4EF8D-06AD-A54E-8D8E-E0CF3B89665D}"/>
              </a:ext>
            </a:extLst>
          </p:cNvPr>
          <p:cNvSpPr/>
          <p:nvPr/>
        </p:nvSpPr>
        <p:spPr>
          <a:xfrm>
            <a:off x="6858000" y="4457700"/>
            <a:ext cx="1981200" cy="2286000"/>
          </a:xfrm>
          <a:prstGeom prst="snip1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t>Servicios de Salud del Interior Provincial</a:t>
            </a:r>
          </a:p>
        </p:txBody>
      </p:sp>
      <p:sp>
        <p:nvSpPr>
          <p:cNvPr id="22" name="Recortar rectángulo de esquina sencilla 21">
            <a:extLst>
              <a:ext uri="{FF2B5EF4-FFF2-40B4-BE49-F238E27FC236}">
                <a16:creationId xmlns:a16="http://schemas.microsoft.com/office/drawing/2014/main" id="{26D4F872-F5F0-D64C-9171-8F37A83039DB}"/>
              </a:ext>
            </a:extLst>
          </p:cNvPr>
          <p:cNvSpPr/>
          <p:nvPr/>
        </p:nvSpPr>
        <p:spPr>
          <a:xfrm>
            <a:off x="11511517" y="4457700"/>
            <a:ext cx="1981200" cy="2286000"/>
          </a:xfrm>
          <a:prstGeom prst="snip1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t>Servicios de Salud del Primer Nivel de Atención</a:t>
            </a:r>
          </a:p>
        </p:txBody>
      </p:sp>
      <p:sp>
        <p:nvSpPr>
          <p:cNvPr id="23" name="Recortar rectángulo de esquina sencilla 22">
            <a:extLst>
              <a:ext uri="{FF2B5EF4-FFF2-40B4-BE49-F238E27FC236}">
                <a16:creationId xmlns:a16="http://schemas.microsoft.com/office/drawing/2014/main" id="{395D14E5-F38F-FB4E-BD6F-E41B2A5A29D3}"/>
              </a:ext>
            </a:extLst>
          </p:cNvPr>
          <p:cNvSpPr/>
          <p:nvPr/>
        </p:nvSpPr>
        <p:spPr>
          <a:xfrm>
            <a:off x="1981200" y="4476750"/>
            <a:ext cx="1981200" cy="2286000"/>
          </a:xfrm>
          <a:prstGeom prst="snip1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t>Servicios de Salud de Capital y Banda</a:t>
            </a:r>
          </a:p>
        </p:txBody>
      </p:sp>
      <p:pic>
        <p:nvPicPr>
          <p:cNvPr id="24" name="Imagen 23">
            <a:extLst>
              <a:ext uri="{FF2B5EF4-FFF2-40B4-BE49-F238E27FC236}">
                <a16:creationId xmlns:a16="http://schemas.microsoft.com/office/drawing/2014/main" id="{06493880-C8E9-B648-BDEE-9EE5221165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03941" y="263027"/>
            <a:ext cx="1774190" cy="838200"/>
          </a:xfrm>
          <a:prstGeom prst="rect">
            <a:avLst/>
          </a:prstGeom>
        </p:spPr>
      </p:pic>
      <p:pic>
        <p:nvPicPr>
          <p:cNvPr id="25" name="Picture 20">
            <a:extLst>
              <a:ext uri="{FF2B5EF4-FFF2-40B4-BE49-F238E27FC236}">
                <a16:creationId xmlns:a16="http://schemas.microsoft.com/office/drawing/2014/main" id="{0B43C0D5-727B-1648-A3F8-9CBDEEDF8E3D}"/>
              </a:ext>
            </a:extLst>
          </p:cNvPr>
          <p:cNvPicPr>
            <a:picLocks noChangeAspect="1"/>
          </p:cNvPicPr>
          <p:nvPr/>
        </p:nvPicPr>
        <p:blipFill>
          <a:blip r:embed="rId3"/>
          <a:srcRect/>
          <a:stretch>
            <a:fillRect/>
          </a:stretch>
        </p:blipFill>
        <p:spPr>
          <a:xfrm>
            <a:off x="16438560" y="263027"/>
            <a:ext cx="1641480" cy="660696"/>
          </a:xfrm>
          <a:prstGeom prst="rect">
            <a:avLst/>
          </a:prstGeom>
        </p:spPr>
      </p:pic>
    </p:spTree>
    <p:extLst>
      <p:ext uri="{BB962C8B-B14F-4D97-AF65-F5344CB8AC3E}">
        <p14:creationId xmlns:p14="http://schemas.microsoft.com/office/powerpoint/2010/main" val="37544249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sp>
        <p:nvSpPr>
          <p:cNvPr id="2" name="AutoShape 2"/>
          <p:cNvSpPr/>
          <p:nvPr/>
        </p:nvSpPr>
        <p:spPr>
          <a:xfrm>
            <a:off x="0" y="0"/>
            <a:ext cx="3200222" cy="10287000"/>
          </a:xfrm>
          <a:prstGeom prst="rect">
            <a:avLst/>
          </a:prstGeom>
          <a:solidFill>
            <a:srgbClr val="4D4A46">
              <a:alpha val="6666"/>
            </a:srgbClr>
          </a:solidFill>
        </p:spPr>
      </p:sp>
      <p:sp>
        <p:nvSpPr>
          <p:cNvPr id="3" name="TextBox 3"/>
          <p:cNvSpPr txBox="1"/>
          <p:nvPr/>
        </p:nvSpPr>
        <p:spPr>
          <a:xfrm>
            <a:off x="2008055" y="9067800"/>
            <a:ext cx="2384336" cy="1923604"/>
          </a:xfrm>
          <a:prstGeom prst="rect">
            <a:avLst/>
          </a:prstGeom>
        </p:spPr>
        <p:txBody>
          <a:bodyPr lIns="0" tIns="0" rIns="0" bIns="0" rtlCol="0" anchor="t">
            <a:spAutoFit/>
          </a:bodyPr>
          <a:lstStyle/>
          <a:p>
            <a:pPr algn="ctr">
              <a:lnSpc>
                <a:spcPts val="15000"/>
              </a:lnSpc>
            </a:pPr>
            <a:r>
              <a:rPr lang="en-US" sz="15000" i="1" spc="150" dirty="0">
                <a:solidFill>
                  <a:srgbClr val="4D4A46">
                    <a:alpha val="9804"/>
                  </a:srgbClr>
                </a:solidFill>
                <a:latin typeface="Gidole"/>
              </a:rPr>
              <a:t>16</a:t>
            </a:r>
            <a:endParaRPr lang="en-US" sz="15000" b="0" i="1" spc="150" dirty="0">
              <a:solidFill>
                <a:srgbClr val="4D4A46">
                  <a:alpha val="9804"/>
                </a:srgbClr>
              </a:solidFill>
              <a:latin typeface="Gidole"/>
            </a:endParaRPr>
          </a:p>
        </p:txBody>
      </p:sp>
      <p:sp>
        <p:nvSpPr>
          <p:cNvPr id="4" name="AutoShape 4"/>
          <p:cNvSpPr/>
          <p:nvPr/>
        </p:nvSpPr>
        <p:spPr>
          <a:xfrm>
            <a:off x="16862553" y="1028700"/>
            <a:ext cx="396747" cy="330337"/>
          </a:xfrm>
          <a:prstGeom prst="rect">
            <a:avLst/>
          </a:prstGeom>
          <a:solidFill>
            <a:srgbClr val="4D4A46">
              <a:alpha val="14901"/>
            </a:srgbClr>
          </a:solidFill>
        </p:spPr>
      </p:sp>
      <p:pic>
        <p:nvPicPr>
          <p:cNvPr id="16" name="Imagen 15">
            <a:extLst>
              <a:ext uri="{FF2B5EF4-FFF2-40B4-BE49-F238E27FC236}">
                <a16:creationId xmlns:a16="http://schemas.microsoft.com/office/drawing/2014/main" id="{2B887AF6-C7DF-C444-BE45-01ED4BEACC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647699"/>
            <a:ext cx="14249400" cy="8451777"/>
          </a:xfrm>
          <a:prstGeom prst="rect">
            <a:avLst/>
          </a:prstGeom>
        </p:spPr>
      </p:pic>
      <p:pic>
        <p:nvPicPr>
          <p:cNvPr id="17" name="Imagen 16">
            <a:extLst>
              <a:ext uri="{FF2B5EF4-FFF2-40B4-BE49-F238E27FC236}">
                <a16:creationId xmlns:a16="http://schemas.microsoft.com/office/drawing/2014/main" id="{07C39120-3B4B-824A-B0DA-A55A6C9131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03941" y="263027"/>
            <a:ext cx="1774190" cy="838200"/>
          </a:xfrm>
          <a:prstGeom prst="rect">
            <a:avLst/>
          </a:prstGeom>
        </p:spPr>
      </p:pic>
      <p:pic>
        <p:nvPicPr>
          <p:cNvPr id="18" name="Picture 20">
            <a:extLst>
              <a:ext uri="{FF2B5EF4-FFF2-40B4-BE49-F238E27FC236}">
                <a16:creationId xmlns:a16="http://schemas.microsoft.com/office/drawing/2014/main" id="{04620A4C-FFD3-3F41-B925-96490AC03627}"/>
              </a:ext>
            </a:extLst>
          </p:cNvPr>
          <p:cNvPicPr>
            <a:picLocks noChangeAspect="1"/>
          </p:cNvPicPr>
          <p:nvPr/>
        </p:nvPicPr>
        <p:blipFill>
          <a:blip r:embed="rId4"/>
          <a:srcRect/>
          <a:stretch>
            <a:fillRect/>
          </a:stretch>
        </p:blipFill>
        <p:spPr>
          <a:xfrm>
            <a:off x="16438560" y="263027"/>
            <a:ext cx="1641480" cy="660696"/>
          </a:xfrm>
          <a:prstGeom prst="rect">
            <a:avLst/>
          </a:prstGeom>
        </p:spPr>
      </p:pic>
      <p:sp>
        <p:nvSpPr>
          <p:cNvPr id="20" name="Pentágono 19">
            <a:hlinkClick r:id="rId5"/>
            <a:extLst>
              <a:ext uri="{FF2B5EF4-FFF2-40B4-BE49-F238E27FC236}">
                <a16:creationId xmlns:a16="http://schemas.microsoft.com/office/drawing/2014/main" id="{6D959095-79BE-6D42-ACA5-8648F793C2E4}"/>
              </a:ext>
            </a:extLst>
          </p:cNvPr>
          <p:cNvSpPr/>
          <p:nvPr/>
        </p:nvSpPr>
        <p:spPr>
          <a:xfrm>
            <a:off x="8305800" y="7581900"/>
            <a:ext cx="4114800" cy="83544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1" name="Pentágono 20">
            <a:hlinkClick r:id="rId6"/>
            <a:extLst>
              <a:ext uri="{FF2B5EF4-FFF2-40B4-BE49-F238E27FC236}">
                <a16:creationId xmlns:a16="http://schemas.microsoft.com/office/drawing/2014/main" id="{7A48062C-2AF3-9640-BF1A-EB8D1F159C90}"/>
              </a:ext>
            </a:extLst>
          </p:cNvPr>
          <p:cNvSpPr/>
          <p:nvPr/>
        </p:nvSpPr>
        <p:spPr>
          <a:xfrm>
            <a:off x="8305800" y="8801100"/>
            <a:ext cx="2667000" cy="533400"/>
          </a:xfrm>
          <a:prstGeom prst="homePlat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6088834" cy="10287000"/>
          </a:xfrm>
          <a:prstGeom prst="rect">
            <a:avLst/>
          </a:prstGeom>
          <a:solidFill>
            <a:srgbClr val="4D4A46">
              <a:alpha val="6666"/>
            </a:srgbClr>
          </a:solidFill>
        </p:spPr>
      </p:sp>
      <p:sp>
        <p:nvSpPr>
          <p:cNvPr id="3" name="TextBox 3"/>
          <p:cNvSpPr txBox="1"/>
          <p:nvPr/>
        </p:nvSpPr>
        <p:spPr>
          <a:xfrm>
            <a:off x="14896666" y="8937188"/>
            <a:ext cx="2384336" cy="1923604"/>
          </a:xfrm>
          <a:prstGeom prst="rect">
            <a:avLst/>
          </a:prstGeom>
        </p:spPr>
        <p:txBody>
          <a:bodyPr lIns="0" tIns="0" rIns="0" bIns="0" rtlCol="0" anchor="t">
            <a:spAutoFit/>
          </a:bodyPr>
          <a:lstStyle/>
          <a:p>
            <a:pPr algn="ctr">
              <a:lnSpc>
                <a:spcPts val="15000"/>
              </a:lnSpc>
            </a:pPr>
            <a:r>
              <a:rPr lang="en-US" sz="15000" i="1" spc="150" dirty="0">
                <a:solidFill>
                  <a:srgbClr val="4D4A46">
                    <a:alpha val="9804"/>
                  </a:srgbClr>
                </a:solidFill>
                <a:latin typeface="Gidole"/>
              </a:rPr>
              <a:t>17</a:t>
            </a:r>
            <a:endParaRPr lang="en-US" sz="15000" b="0" i="1" spc="150" dirty="0">
              <a:solidFill>
                <a:srgbClr val="4D4A46">
                  <a:alpha val="9804"/>
                </a:srgbClr>
              </a:solidFill>
              <a:latin typeface="Gidole"/>
            </a:endParaRPr>
          </a:p>
        </p:txBody>
      </p:sp>
      <p:sp>
        <p:nvSpPr>
          <p:cNvPr id="5" name="AutoShape 5"/>
          <p:cNvSpPr/>
          <p:nvPr/>
        </p:nvSpPr>
        <p:spPr>
          <a:xfrm>
            <a:off x="1028700" y="1028700"/>
            <a:ext cx="396747" cy="330337"/>
          </a:xfrm>
          <a:prstGeom prst="rect">
            <a:avLst/>
          </a:prstGeom>
          <a:solidFill>
            <a:srgbClr val="4D4A46">
              <a:alpha val="14901"/>
            </a:srgbClr>
          </a:solidFill>
        </p:spPr>
      </p:sp>
      <p:sp>
        <p:nvSpPr>
          <p:cNvPr id="13" name="CuadroTexto 12">
            <a:extLst>
              <a:ext uri="{FF2B5EF4-FFF2-40B4-BE49-F238E27FC236}">
                <a16:creationId xmlns:a16="http://schemas.microsoft.com/office/drawing/2014/main" id="{D2F623F7-1046-7D49-9F10-AF4BEAC237C5}"/>
              </a:ext>
            </a:extLst>
          </p:cNvPr>
          <p:cNvSpPr txBox="1"/>
          <p:nvPr/>
        </p:nvSpPr>
        <p:spPr>
          <a:xfrm>
            <a:off x="1014412" y="1638300"/>
            <a:ext cx="12296315" cy="584775"/>
          </a:xfrm>
          <a:prstGeom prst="rect">
            <a:avLst/>
          </a:prstGeom>
          <a:noFill/>
        </p:spPr>
        <p:txBody>
          <a:bodyPr wrap="none" rtlCol="0">
            <a:spAutoFit/>
          </a:bodyPr>
          <a:lstStyle/>
          <a:p>
            <a:r>
              <a:rPr lang="es-AR" sz="3200" b="1" dirty="0"/>
              <a:t>CATEGORIZACIÓN DE SERVICIOS EN EL SUBSISTEMA PÚBLICO DE SALUD</a:t>
            </a:r>
          </a:p>
        </p:txBody>
      </p:sp>
      <p:sp>
        <p:nvSpPr>
          <p:cNvPr id="14" name="Rectángulo 13">
            <a:extLst>
              <a:ext uri="{FF2B5EF4-FFF2-40B4-BE49-F238E27FC236}">
                <a16:creationId xmlns:a16="http://schemas.microsoft.com/office/drawing/2014/main" id="{38998CC1-772D-8349-8507-88D554110831}"/>
              </a:ext>
            </a:extLst>
          </p:cNvPr>
          <p:cNvSpPr/>
          <p:nvPr/>
        </p:nvSpPr>
        <p:spPr>
          <a:xfrm>
            <a:off x="6413646" y="760334"/>
            <a:ext cx="6897081" cy="369332"/>
          </a:xfrm>
          <a:prstGeom prst="rect">
            <a:avLst/>
          </a:prstGeom>
        </p:spPr>
        <p:txBody>
          <a:bodyPr wrap="none">
            <a:spAutoFit/>
          </a:bodyPr>
          <a:lstStyle/>
          <a:p>
            <a:r>
              <a:rPr lang="es-AR" dirty="0">
                <a:hlinkClick r:id="rId2"/>
              </a:rPr>
              <a:t>https://www.argentina.gob.ar/salud/calidadatencionmedica/directrices</a:t>
            </a:r>
            <a:endParaRPr lang="es-AR" dirty="0"/>
          </a:p>
        </p:txBody>
      </p:sp>
      <p:pic>
        <p:nvPicPr>
          <p:cNvPr id="16" name="Imagen 15">
            <a:extLst>
              <a:ext uri="{FF2B5EF4-FFF2-40B4-BE49-F238E27FC236}">
                <a16:creationId xmlns:a16="http://schemas.microsoft.com/office/drawing/2014/main" id="{DDBF998A-7E2B-F94F-8FBD-7002716E99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731709"/>
            <a:ext cx="7771614" cy="4011991"/>
          </a:xfrm>
          <a:prstGeom prst="rect">
            <a:avLst/>
          </a:prstGeom>
        </p:spPr>
      </p:pic>
      <p:sp>
        <p:nvSpPr>
          <p:cNvPr id="17" name="Rectángulo 16">
            <a:extLst>
              <a:ext uri="{FF2B5EF4-FFF2-40B4-BE49-F238E27FC236}">
                <a16:creationId xmlns:a16="http://schemas.microsoft.com/office/drawing/2014/main" id="{8481B141-D0C1-2B4C-B3AA-A4019ACDA3E7}"/>
              </a:ext>
            </a:extLst>
          </p:cNvPr>
          <p:cNvSpPr/>
          <p:nvPr/>
        </p:nvSpPr>
        <p:spPr>
          <a:xfrm>
            <a:off x="7696200" y="8548806"/>
            <a:ext cx="7565469" cy="369332"/>
          </a:xfrm>
          <a:prstGeom prst="rect">
            <a:avLst/>
          </a:prstGeom>
        </p:spPr>
        <p:txBody>
          <a:bodyPr wrap="none">
            <a:spAutoFit/>
          </a:bodyPr>
          <a:lstStyle/>
          <a:p>
            <a:r>
              <a:rPr lang="es-AR" dirty="0">
                <a:hlinkClick r:id="rId4"/>
              </a:rPr>
              <a:t>http://test.e-legis-ar.msal.gov.ar/leisref/public/showAct.php?id=29119&amp;word=</a:t>
            </a:r>
            <a:endParaRPr lang="es-AR" dirty="0"/>
          </a:p>
        </p:txBody>
      </p:sp>
      <p:sp>
        <p:nvSpPr>
          <p:cNvPr id="18" name="CuadroTexto 17">
            <a:extLst>
              <a:ext uri="{FF2B5EF4-FFF2-40B4-BE49-F238E27FC236}">
                <a16:creationId xmlns:a16="http://schemas.microsoft.com/office/drawing/2014/main" id="{B598A908-DF87-7242-9522-DCAC9E984C86}"/>
              </a:ext>
            </a:extLst>
          </p:cNvPr>
          <p:cNvSpPr txBox="1"/>
          <p:nvPr/>
        </p:nvSpPr>
        <p:spPr>
          <a:xfrm>
            <a:off x="13207132" y="7914530"/>
            <a:ext cx="2054537" cy="584775"/>
          </a:xfrm>
          <a:prstGeom prst="rect">
            <a:avLst/>
          </a:prstGeom>
          <a:noFill/>
        </p:spPr>
        <p:txBody>
          <a:bodyPr wrap="none" rtlCol="0">
            <a:spAutoFit/>
          </a:bodyPr>
          <a:lstStyle/>
          <a:p>
            <a:r>
              <a:rPr lang="es-AR" sz="3200" b="1" dirty="0"/>
              <a:t>TIPOLOGÍA</a:t>
            </a:r>
          </a:p>
        </p:txBody>
      </p:sp>
      <p:sp>
        <p:nvSpPr>
          <p:cNvPr id="19" name="AutoShape 2">
            <a:hlinkClick r:id="rId4"/>
            <a:extLst>
              <a:ext uri="{FF2B5EF4-FFF2-40B4-BE49-F238E27FC236}">
                <a16:creationId xmlns:a16="http://schemas.microsoft.com/office/drawing/2014/main" id="{6BE4C1E7-EAC1-1844-AA62-A1781AF196AB}"/>
              </a:ext>
            </a:extLst>
          </p:cNvPr>
          <p:cNvSpPr/>
          <p:nvPr/>
        </p:nvSpPr>
        <p:spPr>
          <a:xfrm>
            <a:off x="0" y="12098"/>
            <a:ext cx="16088834" cy="10287000"/>
          </a:xfrm>
          <a:prstGeom prst="rect">
            <a:avLst/>
          </a:prstGeom>
          <a:solidFill>
            <a:srgbClr val="4D4A46">
              <a:alpha val="6666"/>
            </a:srgbClr>
          </a:solidFill>
        </p:spPr>
      </p:sp>
      <p:sp>
        <p:nvSpPr>
          <p:cNvPr id="20" name="Rectángulo 19">
            <a:extLst>
              <a:ext uri="{FF2B5EF4-FFF2-40B4-BE49-F238E27FC236}">
                <a16:creationId xmlns:a16="http://schemas.microsoft.com/office/drawing/2014/main" id="{DB361E3C-288D-9841-9F92-ED8403C392AC}"/>
              </a:ext>
            </a:extLst>
          </p:cNvPr>
          <p:cNvSpPr/>
          <p:nvPr/>
        </p:nvSpPr>
        <p:spPr>
          <a:xfrm>
            <a:off x="138163" y="8548806"/>
            <a:ext cx="7448449" cy="369332"/>
          </a:xfrm>
          <a:prstGeom prst="rect">
            <a:avLst/>
          </a:prstGeom>
        </p:spPr>
        <p:txBody>
          <a:bodyPr wrap="none">
            <a:spAutoFit/>
          </a:bodyPr>
          <a:lstStyle/>
          <a:p>
            <a:r>
              <a:rPr lang="es-AR" dirty="0">
                <a:hlinkClick r:id="rId5"/>
              </a:rPr>
              <a:t>http://test.e-legis-ar.msal.gov.ar/leisref/public/showAct.php?id=2792&amp;word=</a:t>
            </a:r>
            <a:endParaRPr lang="es-AR" dirty="0"/>
          </a:p>
        </p:txBody>
      </p:sp>
      <p:sp>
        <p:nvSpPr>
          <p:cNvPr id="21" name="CuadroTexto 20">
            <a:extLst>
              <a:ext uri="{FF2B5EF4-FFF2-40B4-BE49-F238E27FC236}">
                <a16:creationId xmlns:a16="http://schemas.microsoft.com/office/drawing/2014/main" id="{BF956748-D0BC-F24C-B687-496B38EC82C1}"/>
              </a:ext>
            </a:extLst>
          </p:cNvPr>
          <p:cNvSpPr txBox="1"/>
          <p:nvPr/>
        </p:nvSpPr>
        <p:spPr>
          <a:xfrm>
            <a:off x="381000" y="8115300"/>
            <a:ext cx="2450736" cy="461665"/>
          </a:xfrm>
          <a:prstGeom prst="rect">
            <a:avLst/>
          </a:prstGeom>
          <a:noFill/>
        </p:spPr>
        <p:txBody>
          <a:bodyPr wrap="none" rtlCol="0">
            <a:spAutoFit/>
          </a:bodyPr>
          <a:lstStyle/>
          <a:p>
            <a:r>
              <a:rPr lang="es-AR" sz="2400" b="1" dirty="0"/>
              <a:t>CATEGORIZACIÓN</a:t>
            </a:r>
          </a:p>
        </p:txBody>
      </p:sp>
      <p:pic>
        <p:nvPicPr>
          <p:cNvPr id="22" name="Imagen 21">
            <a:extLst>
              <a:ext uri="{FF2B5EF4-FFF2-40B4-BE49-F238E27FC236}">
                <a16:creationId xmlns:a16="http://schemas.microsoft.com/office/drawing/2014/main" id="{0937ACC7-C68A-8542-B261-CA6D66804C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03941" y="263027"/>
            <a:ext cx="1774190" cy="838200"/>
          </a:xfrm>
          <a:prstGeom prst="rect">
            <a:avLst/>
          </a:prstGeom>
        </p:spPr>
      </p:pic>
      <p:pic>
        <p:nvPicPr>
          <p:cNvPr id="23" name="Picture 20">
            <a:extLst>
              <a:ext uri="{FF2B5EF4-FFF2-40B4-BE49-F238E27FC236}">
                <a16:creationId xmlns:a16="http://schemas.microsoft.com/office/drawing/2014/main" id="{53FD441B-4D7B-1944-87B1-E30159D4095E}"/>
              </a:ext>
            </a:extLst>
          </p:cNvPr>
          <p:cNvPicPr>
            <a:picLocks noChangeAspect="1"/>
          </p:cNvPicPr>
          <p:nvPr/>
        </p:nvPicPr>
        <p:blipFill>
          <a:blip r:embed="rId7"/>
          <a:srcRect/>
          <a:stretch>
            <a:fillRect/>
          </a:stretch>
        </p:blipFill>
        <p:spPr>
          <a:xfrm>
            <a:off x="16438560" y="263027"/>
            <a:ext cx="1641480" cy="660696"/>
          </a:xfrm>
          <a:prstGeom prst="rect">
            <a:avLst/>
          </a:prstGeom>
        </p:spPr>
      </p:pic>
    </p:spTree>
    <p:extLst>
      <p:ext uri="{BB962C8B-B14F-4D97-AF65-F5344CB8AC3E}">
        <p14:creationId xmlns:p14="http://schemas.microsoft.com/office/powerpoint/2010/main" val="212500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6088834" cy="10287000"/>
          </a:xfrm>
          <a:prstGeom prst="rect">
            <a:avLst/>
          </a:prstGeom>
          <a:solidFill>
            <a:srgbClr val="4D4A46">
              <a:alpha val="6666"/>
            </a:srgbClr>
          </a:solidFill>
        </p:spPr>
      </p:sp>
      <p:sp>
        <p:nvSpPr>
          <p:cNvPr id="3" name="TextBox 3"/>
          <p:cNvSpPr txBox="1"/>
          <p:nvPr/>
        </p:nvSpPr>
        <p:spPr>
          <a:xfrm>
            <a:off x="14896666" y="8937188"/>
            <a:ext cx="2384336" cy="1923604"/>
          </a:xfrm>
          <a:prstGeom prst="rect">
            <a:avLst/>
          </a:prstGeom>
        </p:spPr>
        <p:txBody>
          <a:bodyPr lIns="0" tIns="0" rIns="0" bIns="0" rtlCol="0" anchor="t">
            <a:spAutoFit/>
          </a:bodyPr>
          <a:lstStyle/>
          <a:p>
            <a:pPr algn="ctr">
              <a:lnSpc>
                <a:spcPts val="15000"/>
              </a:lnSpc>
            </a:pPr>
            <a:r>
              <a:rPr lang="en-US" sz="15000" i="1" spc="150" dirty="0">
                <a:solidFill>
                  <a:srgbClr val="4D4A46">
                    <a:alpha val="9804"/>
                  </a:srgbClr>
                </a:solidFill>
                <a:latin typeface="Gidole"/>
              </a:rPr>
              <a:t>18</a:t>
            </a:r>
            <a:endParaRPr lang="en-US" sz="15000" b="0" i="1" spc="150" dirty="0">
              <a:solidFill>
                <a:srgbClr val="4D4A46">
                  <a:alpha val="9804"/>
                </a:srgbClr>
              </a:solidFill>
              <a:latin typeface="Gidole"/>
            </a:endParaRPr>
          </a:p>
        </p:txBody>
      </p:sp>
      <p:sp>
        <p:nvSpPr>
          <p:cNvPr id="5" name="AutoShape 5"/>
          <p:cNvSpPr/>
          <p:nvPr/>
        </p:nvSpPr>
        <p:spPr>
          <a:xfrm>
            <a:off x="1028700" y="1028700"/>
            <a:ext cx="396747" cy="330337"/>
          </a:xfrm>
          <a:prstGeom prst="rect">
            <a:avLst/>
          </a:prstGeom>
          <a:solidFill>
            <a:srgbClr val="4D4A46">
              <a:alpha val="14901"/>
            </a:srgbClr>
          </a:solidFill>
        </p:spPr>
      </p:sp>
      <p:pic>
        <p:nvPicPr>
          <p:cNvPr id="13" name="Imagen 12">
            <a:extLst>
              <a:ext uri="{FF2B5EF4-FFF2-40B4-BE49-F238E27FC236}">
                <a16:creationId xmlns:a16="http://schemas.microsoft.com/office/drawing/2014/main" id="{45A0F1FE-0F20-AC4F-BBE5-20A0A44744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581" y="8606840"/>
            <a:ext cx="1774190" cy="838200"/>
          </a:xfrm>
          <a:prstGeom prst="rect">
            <a:avLst/>
          </a:prstGeom>
        </p:spPr>
      </p:pic>
      <p:pic>
        <p:nvPicPr>
          <p:cNvPr id="14" name="Picture 20">
            <a:extLst>
              <a:ext uri="{FF2B5EF4-FFF2-40B4-BE49-F238E27FC236}">
                <a16:creationId xmlns:a16="http://schemas.microsoft.com/office/drawing/2014/main" id="{66469E53-C492-D64C-AAEF-014099F98723}"/>
              </a:ext>
            </a:extLst>
          </p:cNvPr>
          <p:cNvPicPr>
            <a:picLocks noChangeAspect="1"/>
          </p:cNvPicPr>
          <p:nvPr/>
        </p:nvPicPr>
        <p:blipFill>
          <a:blip r:embed="rId3"/>
          <a:srcRect/>
          <a:stretch>
            <a:fillRect/>
          </a:stretch>
        </p:blipFill>
        <p:spPr>
          <a:xfrm>
            <a:off x="2362200" y="8606840"/>
            <a:ext cx="1641480" cy="660696"/>
          </a:xfrm>
          <a:prstGeom prst="rect">
            <a:avLst/>
          </a:prstGeom>
        </p:spPr>
      </p:pic>
      <p:pic>
        <p:nvPicPr>
          <p:cNvPr id="16" name="Imagen 15">
            <a:extLst>
              <a:ext uri="{FF2B5EF4-FFF2-40B4-BE49-F238E27FC236}">
                <a16:creationId xmlns:a16="http://schemas.microsoft.com/office/drawing/2014/main" id="{E15F5207-8CCF-8A43-BD0A-33F9FBABA2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117" y="1783476"/>
            <a:ext cx="7226300" cy="5803900"/>
          </a:xfrm>
          <a:prstGeom prst="rect">
            <a:avLst/>
          </a:prstGeom>
        </p:spPr>
      </p:pic>
      <p:pic>
        <p:nvPicPr>
          <p:cNvPr id="18" name="Imagen 17">
            <a:extLst>
              <a:ext uri="{FF2B5EF4-FFF2-40B4-BE49-F238E27FC236}">
                <a16:creationId xmlns:a16="http://schemas.microsoft.com/office/drawing/2014/main" id="{B130EF12-2B3E-B347-A2E4-A04FD00CD5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91600" y="1683463"/>
            <a:ext cx="6502400" cy="5486400"/>
          </a:xfrm>
          <a:prstGeom prst="rect">
            <a:avLst/>
          </a:prstGeom>
        </p:spPr>
      </p:pic>
    </p:spTree>
    <p:extLst>
      <p:ext uri="{BB962C8B-B14F-4D97-AF65-F5344CB8AC3E}">
        <p14:creationId xmlns:p14="http://schemas.microsoft.com/office/powerpoint/2010/main" val="30878076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6088834" cy="10287000"/>
          </a:xfrm>
          <a:prstGeom prst="rect">
            <a:avLst/>
          </a:prstGeom>
          <a:solidFill>
            <a:srgbClr val="4D4A46">
              <a:alpha val="6666"/>
            </a:srgbClr>
          </a:solidFill>
        </p:spPr>
      </p:sp>
      <p:sp>
        <p:nvSpPr>
          <p:cNvPr id="3" name="TextBox 3"/>
          <p:cNvSpPr txBox="1"/>
          <p:nvPr/>
        </p:nvSpPr>
        <p:spPr>
          <a:xfrm>
            <a:off x="9812083" y="8101602"/>
            <a:ext cx="2384336" cy="1923604"/>
          </a:xfrm>
          <a:prstGeom prst="rect">
            <a:avLst/>
          </a:prstGeom>
        </p:spPr>
        <p:txBody>
          <a:bodyPr lIns="0" tIns="0" rIns="0" bIns="0" rtlCol="0" anchor="t">
            <a:spAutoFit/>
          </a:bodyPr>
          <a:lstStyle/>
          <a:p>
            <a:pPr algn="ctr">
              <a:lnSpc>
                <a:spcPts val="15000"/>
              </a:lnSpc>
            </a:pPr>
            <a:r>
              <a:rPr lang="en-US" sz="15000" i="1" spc="150" dirty="0">
                <a:solidFill>
                  <a:srgbClr val="4D4A46">
                    <a:alpha val="9804"/>
                  </a:srgbClr>
                </a:solidFill>
                <a:latin typeface="Gidole"/>
              </a:rPr>
              <a:t>1</a:t>
            </a:r>
            <a:r>
              <a:rPr lang="en-US" sz="15000" b="0" i="1" spc="150" dirty="0">
                <a:solidFill>
                  <a:srgbClr val="4D4A46">
                    <a:alpha val="9804"/>
                  </a:srgbClr>
                </a:solidFill>
                <a:latin typeface="Gidole"/>
              </a:rPr>
              <a:t>9</a:t>
            </a:r>
          </a:p>
        </p:txBody>
      </p:sp>
      <p:pic>
        <p:nvPicPr>
          <p:cNvPr id="14" name="Imagen 13">
            <a:extLst>
              <a:ext uri="{FF2B5EF4-FFF2-40B4-BE49-F238E27FC236}">
                <a16:creationId xmlns:a16="http://schemas.microsoft.com/office/drawing/2014/main" id="{68CDA530-32F9-D944-8B2B-7B4E817A01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181100"/>
            <a:ext cx="5698605" cy="8470900"/>
          </a:xfrm>
          <a:prstGeom prst="rect">
            <a:avLst/>
          </a:prstGeom>
        </p:spPr>
      </p:pic>
      <p:pic>
        <p:nvPicPr>
          <p:cNvPr id="16" name="Imagen 15">
            <a:extLst>
              <a:ext uri="{FF2B5EF4-FFF2-40B4-BE49-F238E27FC236}">
                <a16:creationId xmlns:a16="http://schemas.microsoft.com/office/drawing/2014/main" id="{B07711C6-9A07-5A4F-8CE5-03E9A3979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012" y="90184"/>
            <a:ext cx="5674793" cy="1446516"/>
          </a:xfrm>
          <a:prstGeom prst="rect">
            <a:avLst/>
          </a:prstGeom>
        </p:spPr>
      </p:pic>
      <p:pic>
        <p:nvPicPr>
          <p:cNvPr id="20" name="Imagen 19">
            <a:extLst>
              <a:ext uri="{FF2B5EF4-FFF2-40B4-BE49-F238E27FC236}">
                <a16:creationId xmlns:a16="http://schemas.microsoft.com/office/drawing/2014/main" id="{873A412B-226C-9A40-801E-D1CF250489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6817" y="266700"/>
            <a:ext cx="7315200" cy="5575300"/>
          </a:xfrm>
          <a:prstGeom prst="rect">
            <a:avLst/>
          </a:prstGeom>
        </p:spPr>
      </p:pic>
      <p:pic>
        <p:nvPicPr>
          <p:cNvPr id="21" name="Imagen 20">
            <a:extLst>
              <a:ext uri="{FF2B5EF4-FFF2-40B4-BE49-F238E27FC236}">
                <a16:creationId xmlns:a16="http://schemas.microsoft.com/office/drawing/2014/main" id="{61E236E8-8213-2F42-A70A-20D5C4228B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84681" y="8282581"/>
            <a:ext cx="2096770" cy="990600"/>
          </a:xfrm>
          <a:prstGeom prst="rect">
            <a:avLst/>
          </a:prstGeom>
        </p:spPr>
      </p:pic>
      <p:pic>
        <p:nvPicPr>
          <p:cNvPr id="22" name="Picture 20">
            <a:extLst>
              <a:ext uri="{FF2B5EF4-FFF2-40B4-BE49-F238E27FC236}">
                <a16:creationId xmlns:a16="http://schemas.microsoft.com/office/drawing/2014/main" id="{DCE77151-10B7-5B4C-8FD5-842F03565987}"/>
              </a:ext>
            </a:extLst>
          </p:cNvPr>
          <p:cNvPicPr>
            <a:picLocks noChangeAspect="1"/>
          </p:cNvPicPr>
          <p:nvPr/>
        </p:nvPicPr>
        <p:blipFill>
          <a:blip r:embed="rId6"/>
          <a:srcRect/>
          <a:stretch>
            <a:fillRect/>
          </a:stretch>
        </p:blipFill>
        <p:spPr>
          <a:xfrm>
            <a:off x="16073639" y="8282581"/>
            <a:ext cx="1939932" cy="780823"/>
          </a:xfrm>
          <a:prstGeom prst="rect">
            <a:avLst/>
          </a:prstGeom>
        </p:spPr>
      </p:pic>
    </p:spTree>
    <p:extLst>
      <p:ext uri="{BB962C8B-B14F-4D97-AF65-F5344CB8AC3E}">
        <p14:creationId xmlns:p14="http://schemas.microsoft.com/office/powerpoint/2010/main" val="2245566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fontScale="90000"/>
          </a:bodyPr>
          <a:lstStyle/>
          <a:p>
            <a:pPr>
              <a:spcBef>
                <a:spcPts val="0"/>
              </a:spcBef>
            </a:pPr>
            <a:r>
              <a:rPr lang="es-ES" dirty="0"/>
              <a:t>HUGO ARTURO FERAUD</a:t>
            </a:r>
            <a:br>
              <a:rPr lang="es-ES" dirty="0"/>
            </a:br>
            <a:endParaRPr lang="es-ES_tradnl" sz="4800" dirty="0">
              <a:latin typeface="Consolas"/>
            </a:endParaRPr>
          </a:p>
        </p:txBody>
      </p:sp>
      <p:sp>
        <p:nvSpPr>
          <p:cNvPr id="5" name="Título 1"/>
          <p:cNvSpPr txBox="1">
            <a:spLocks/>
          </p:cNvSpPr>
          <p:nvPr/>
        </p:nvSpPr>
        <p:spPr>
          <a:xfrm>
            <a:off x="381761" y="1685756"/>
            <a:ext cx="4421223" cy="6901775"/>
          </a:xfrm>
          <a:prstGeom prst="rect">
            <a:avLst/>
          </a:prstGeom>
        </p:spPr>
        <p:txBody>
          <a:bodyPr vert="horz" lIns="137160" tIns="68580" rIns="137160" bIns="6858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es-ES" sz="4800" dirty="0"/>
          </a:p>
        </p:txBody>
      </p:sp>
      <p:sp>
        <p:nvSpPr>
          <p:cNvPr id="6" name="CuadroTexto 5"/>
          <p:cNvSpPr txBox="1"/>
          <p:nvPr/>
        </p:nvSpPr>
        <p:spPr>
          <a:xfrm>
            <a:off x="1907196" y="2231980"/>
            <a:ext cx="12440991" cy="4247317"/>
          </a:xfrm>
          <a:prstGeom prst="rect">
            <a:avLst/>
          </a:prstGeom>
          <a:noFill/>
        </p:spPr>
        <p:txBody>
          <a:bodyPr wrap="square" rtlCol="0">
            <a:spAutoFit/>
          </a:bodyPr>
          <a:lstStyle/>
          <a:p>
            <a:pPr marL="428625" indent="-428625">
              <a:buFont typeface="Arial" panose="020B0604020202020204" pitchFamily="34" charset="0"/>
              <a:buChar char="•"/>
            </a:pPr>
            <a:r>
              <a:rPr lang="es-ES" sz="3000" b="1" dirty="0"/>
              <a:t>Médico. Univ. de Córdoba.</a:t>
            </a:r>
          </a:p>
          <a:p>
            <a:pPr marL="428625" indent="-428625">
              <a:buFont typeface="Arial" panose="020B0604020202020204" pitchFamily="34" charset="0"/>
              <a:buChar char="•"/>
            </a:pPr>
            <a:r>
              <a:rPr lang="es-ES" sz="3000" b="1" dirty="0"/>
              <a:t>Especialista en Medicina Rural. Consejo Médico de SDE.</a:t>
            </a:r>
          </a:p>
          <a:p>
            <a:pPr marL="428625" indent="-428625">
              <a:buFont typeface="Arial" panose="020B0604020202020204" pitchFamily="34" charset="0"/>
              <a:buChar char="•"/>
            </a:pPr>
            <a:r>
              <a:rPr lang="es-ES" sz="3000" b="1" dirty="0"/>
              <a:t>Master en Salud Pública y Gestión Sanitaria . Universidad de Granada)</a:t>
            </a:r>
          </a:p>
          <a:p>
            <a:pPr marL="428625" indent="-428625">
              <a:buFont typeface="Arial" panose="020B0604020202020204" pitchFamily="34" charset="0"/>
              <a:buChar char="•"/>
            </a:pPr>
            <a:r>
              <a:rPr lang="es-ES" sz="3000" b="1" dirty="0"/>
              <a:t>Especialista Universitario en Medicina Comunitaria. (Univ. de  Tucumán)</a:t>
            </a:r>
          </a:p>
          <a:p>
            <a:pPr marL="428625" indent="-428625">
              <a:buFont typeface="Arial" panose="020B0604020202020204" pitchFamily="34" charset="0"/>
              <a:buChar char="•"/>
            </a:pPr>
            <a:r>
              <a:rPr lang="es-ES" sz="3000" b="1" dirty="0"/>
              <a:t>Especialista Universitario en Metodología de la Investigación</a:t>
            </a:r>
          </a:p>
          <a:p>
            <a:pPr marL="428625" indent="-428625">
              <a:buFont typeface="Arial" panose="020B0604020202020204" pitchFamily="34" charset="0"/>
              <a:buChar char="•"/>
            </a:pPr>
            <a:r>
              <a:rPr lang="es-ES" sz="3000" b="1" dirty="0"/>
              <a:t>Residente Programa de Líderes en Salud Internacional. Cohorte 2011. Organización Panamericana de la Salud.</a:t>
            </a:r>
          </a:p>
          <a:p>
            <a:pPr marL="428625" indent="-428625">
              <a:buFont typeface="Arial" panose="020B0604020202020204" pitchFamily="34" charset="0"/>
              <a:buChar char="•"/>
            </a:pPr>
            <a:r>
              <a:rPr lang="es-ES" sz="3000" b="1" dirty="0"/>
              <a:t>Docente del Área de Salud Pública  FCM-UNSE</a:t>
            </a:r>
          </a:p>
          <a:p>
            <a:pPr marL="428625" indent="-428625">
              <a:buFont typeface="Arial" panose="020B0604020202020204" pitchFamily="34" charset="0"/>
              <a:buChar char="•"/>
            </a:pPr>
            <a:r>
              <a:rPr lang="es-ES" sz="3000" b="1" dirty="0"/>
              <a:t>Prof. Adjunto FCM-Universidad </a:t>
            </a:r>
            <a:r>
              <a:rPr lang="es-ES" sz="3000" b="1" dirty="0" err="1"/>
              <a:t>Favaloro</a:t>
            </a:r>
            <a:endParaRPr lang="es-ES" sz="3000" b="1" dirty="0"/>
          </a:p>
        </p:txBody>
      </p:sp>
      <p:sp>
        <p:nvSpPr>
          <p:cNvPr id="7" name="CuadroTexto 6"/>
          <p:cNvSpPr txBox="1"/>
          <p:nvPr/>
        </p:nvSpPr>
        <p:spPr>
          <a:xfrm>
            <a:off x="1907196" y="6814341"/>
            <a:ext cx="14365596" cy="2585323"/>
          </a:xfrm>
          <a:prstGeom prst="rect">
            <a:avLst/>
          </a:prstGeom>
          <a:noFill/>
        </p:spPr>
        <p:txBody>
          <a:bodyPr wrap="square" rtlCol="0">
            <a:spAutoFit/>
          </a:bodyPr>
          <a:lstStyle/>
          <a:p>
            <a:pPr marL="428625" indent="-428625">
              <a:buFont typeface="Arial" panose="020B0604020202020204" pitchFamily="34" charset="0"/>
              <a:buChar char="•"/>
            </a:pPr>
            <a:r>
              <a:rPr lang="es-ES" sz="2700" b="1" dirty="0"/>
              <a:t>Director de Hospital. En dos oportunidades.</a:t>
            </a:r>
          </a:p>
          <a:p>
            <a:pPr marL="428625" indent="-428625">
              <a:buFont typeface="Arial" panose="020B0604020202020204" pitchFamily="34" charset="0"/>
              <a:buChar char="•"/>
            </a:pPr>
            <a:r>
              <a:rPr lang="es-ES" sz="2700" b="1" dirty="0"/>
              <a:t>Director General del Ministerio de Salud en dos oportunidades.</a:t>
            </a:r>
          </a:p>
          <a:p>
            <a:pPr marL="428625" indent="-428625">
              <a:buFont typeface="Arial" panose="020B0604020202020204" pitchFamily="34" charset="0"/>
              <a:buChar char="•"/>
            </a:pPr>
            <a:r>
              <a:rPr lang="es-ES" sz="2700" b="1" dirty="0"/>
              <a:t>Integrante de la Comisión Directiva del Consejo Médico de SDE</a:t>
            </a:r>
          </a:p>
          <a:p>
            <a:pPr marL="428625" indent="-428625">
              <a:buFont typeface="Arial" panose="020B0604020202020204" pitchFamily="34" charset="0"/>
              <a:buChar char="•"/>
            </a:pPr>
            <a:r>
              <a:rPr lang="es-ES" sz="2700" b="1" dirty="0"/>
              <a:t>Coordinador de la Unidad Ministro</a:t>
            </a:r>
          </a:p>
          <a:p>
            <a:pPr marL="428625" indent="-428625">
              <a:buFont typeface="Arial" panose="020B0604020202020204" pitchFamily="34" charset="0"/>
              <a:buChar char="•"/>
            </a:pPr>
            <a:r>
              <a:rPr lang="es-ES" sz="2700" b="1" dirty="0"/>
              <a:t>Responsable Provincial del Sistema Integrado de Información Sanitaria Argentino.</a:t>
            </a:r>
          </a:p>
          <a:p>
            <a:pPr marL="428625" indent="-428625">
              <a:buFont typeface="Arial" panose="020B0604020202020204" pitchFamily="34" charset="0"/>
              <a:buChar char="•"/>
            </a:pPr>
            <a:r>
              <a:rPr lang="es-ES" sz="2700" b="1" dirty="0"/>
              <a:t>Responsable Operativo Proyecto FESP. Ministerio de Salud de la Nación.</a:t>
            </a:r>
          </a:p>
        </p:txBody>
      </p:sp>
      <p:pic>
        <p:nvPicPr>
          <p:cNvPr id="8" name="Imagen 7">
            <a:extLst>
              <a:ext uri="{FF2B5EF4-FFF2-40B4-BE49-F238E27FC236}">
                <a16:creationId xmlns:a16="http://schemas.microsoft.com/office/drawing/2014/main" id="{941482EB-D55F-B941-B61B-53DFE6635B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99802" y="511446"/>
            <a:ext cx="2096770" cy="990600"/>
          </a:xfrm>
          <a:prstGeom prst="rect">
            <a:avLst/>
          </a:prstGeom>
        </p:spPr>
      </p:pic>
      <p:pic>
        <p:nvPicPr>
          <p:cNvPr id="9" name="Picture 20">
            <a:extLst>
              <a:ext uri="{FF2B5EF4-FFF2-40B4-BE49-F238E27FC236}">
                <a16:creationId xmlns:a16="http://schemas.microsoft.com/office/drawing/2014/main" id="{01A46601-0CE4-DE45-8DF0-B8AC9998C74A}"/>
              </a:ext>
            </a:extLst>
          </p:cNvPr>
          <p:cNvPicPr>
            <a:picLocks noChangeAspect="1"/>
          </p:cNvPicPr>
          <p:nvPr/>
        </p:nvPicPr>
        <p:blipFill>
          <a:blip r:embed="rId3"/>
          <a:srcRect/>
          <a:stretch>
            <a:fillRect/>
          </a:stretch>
        </p:blipFill>
        <p:spPr>
          <a:xfrm>
            <a:off x="15788760" y="511446"/>
            <a:ext cx="1939932" cy="780823"/>
          </a:xfrm>
          <a:prstGeom prst="rect">
            <a:avLst/>
          </a:prstGeom>
        </p:spPr>
      </p:pic>
      <p:sp>
        <p:nvSpPr>
          <p:cNvPr id="10" name="TextBox 4">
            <a:extLst>
              <a:ext uri="{FF2B5EF4-FFF2-40B4-BE49-F238E27FC236}">
                <a16:creationId xmlns:a16="http://schemas.microsoft.com/office/drawing/2014/main" id="{D72CE3EB-F77B-5D42-9053-9E4DA71A7DDD}"/>
              </a:ext>
            </a:extLst>
          </p:cNvPr>
          <p:cNvSpPr txBox="1"/>
          <p:nvPr/>
        </p:nvSpPr>
        <p:spPr>
          <a:xfrm>
            <a:off x="14874964" y="1257300"/>
            <a:ext cx="2384336" cy="1923604"/>
          </a:xfrm>
          <a:prstGeom prst="rect">
            <a:avLst/>
          </a:prstGeom>
        </p:spPr>
        <p:txBody>
          <a:bodyPr lIns="0" tIns="0" rIns="0" bIns="0" rtlCol="0" anchor="t">
            <a:spAutoFit/>
          </a:bodyPr>
          <a:lstStyle/>
          <a:p>
            <a:pPr algn="ctr">
              <a:lnSpc>
                <a:spcPts val="15000"/>
              </a:lnSpc>
            </a:pPr>
            <a:r>
              <a:rPr lang="en-US" sz="15000" b="0" i="1" spc="150" dirty="0">
                <a:solidFill>
                  <a:srgbClr val="4D4A46">
                    <a:alpha val="9804"/>
                  </a:srgbClr>
                </a:solidFill>
                <a:latin typeface="Gidole"/>
              </a:rPr>
              <a:t>02</a:t>
            </a:r>
          </a:p>
        </p:txBody>
      </p:sp>
    </p:spTree>
    <p:extLst>
      <p:ext uri="{BB962C8B-B14F-4D97-AF65-F5344CB8AC3E}">
        <p14:creationId xmlns:p14="http://schemas.microsoft.com/office/powerpoint/2010/main" val="203653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495300"/>
            <a:ext cx="16088834" cy="10287000"/>
          </a:xfrm>
          <a:prstGeom prst="rect">
            <a:avLst/>
          </a:prstGeom>
          <a:solidFill>
            <a:srgbClr val="4D4A46">
              <a:alpha val="6666"/>
            </a:srgbClr>
          </a:solidFill>
        </p:spPr>
      </p:sp>
      <p:sp>
        <p:nvSpPr>
          <p:cNvPr id="3" name="TextBox 3"/>
          <p:cNvSpPr txBox="1"/>
          <p:nvPr/>
        </p:nvSpPr>
        <p:spPr>
          <a:xfrm>
            <a:off x="10197449" y="8420100"/>
            <a:ext cx="2384336" cy="1923604"/>
          </a:xfrm>
          <a:prstGeom prst="rect">
            <a:avLst/>
          </a:prstGeom>
        </p:spPr>
        <p:txBody>
          <a:bodyPr lIns="0" tIns="0" rIns="0" bIns="0" rtlCol="0" anchor="t">
            <a:spAutoFit/>
          </a:bodyPr>
          <a:lstStyle/>
          <a:p>
            <a:pPr algn="ctr">
              <a:lnSpc>
                <a:spcPts val="15000"/>
              </a:lnSpc>
            </a:pPr>
            <a:r>
              <a:rPr lang="en-US" sz="15000" i="1" spc="150" dirty="0">
                <a:solidFill>
                  <a:srgbClr val="4D4A46">
                    <a:alpha val="9804"/>
                  </a:srgbClr>
                </a:solidFill>
                <a:latin typeface="Gidole"/>
              </a:rPr>
              <a:t>20</a:t>
            </a:r>
            <a:endParaRPr lang="en-US" sz="15000" b="0" i="1" spc="150" dirty="0">
              <a:solidFill>
                <a:srgbClr val="4D4A46">
                  <a:alpha val="9804"/>
                </a:srgbClr>
              </a:solidFill>
              <a:latin typeface="Gidole"/>
            </a:endParaRPr>
          </a:p>
        </p:txBody>
      </p:sp>
      <p:sp>
        <p:nvSpPr>
          <p:cNvPr id="5" name="AutoShape 5"/>
          <p:cNvSpPr/>
          <p:nvPr/>
        </p:nvSpPr>
        <p:spPr>
          <a:xfrm>
            <a:off x="1028700" y="1028700"/>
            <a:ext cx="396747" cy="330337"/>
          </a:xfrm>
          <a:prstGeom prst="rect">
            <a:avLst/>
          </a:prstGeom>
          <a:solidFill>
            <a:srgbClr val="4D4A46">
              <a:alpha val="14901"/>
            </a:srgbClr>
          </a:solidFill>
        </p:spPr>
      </p:sp>
      <p:pic>
        <p:nvPicPr>
          <p:cNvPr id="16" name="Imagen 15">
            <a:extLst>
              <a:ext uri="{FF2B5EF4-FFF2-40B4-BE49-F238E27FC236}">
                <a16:creationId xmlns:a16="http://schemas.microsoft.com/office/drawing/2014/main" id="{882965BE-45BB-754A-A2C4-6E00315E2C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758388"/>
            <a:ext cx="6844649" cy="9414312"/>
          </a:xfrm>
          <a:prstGeom prst="rect">
            <a:avLst/>
          </a:prstGeom>
        </p:spPr>
      </p:pic>
      <p:pic>
        <p:nvPicPr>
          <p:cNvPr id="19" name="Imagen 18">
            <a:extLst>
              <a:ext uri="{FF2B5EF4-FFF2-40B4-BE49-F238E27FC236}">
                <a16:creationId xmlns:a16="http://schemas.microsoft.com/office/drawing/2014/main" id="{19F4104A-AE5E-3F47-B35F-229DD8EE82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2002" y="2019300"/>
            <a:ext cx="6652479" cy="1598831"/>
          </a:xfrm>
          <a:prstGeom prst="rect">
            <a:avLst/>
          </a:prstGeom>
        </p:spPr>
      </p:pic>
      <p:pic>
        <p:nvPicPr>
          <p:cNvPr id="20" name="Imagen 19">
            <a:extLst>
              <a:ext uri="{FF2B5EF4-FFF2-40B4-BE49-F238E27FC236}">
                <a16:creationId xmlns:a16="http://schemas.microsoft.com/office/drawing/2014/main" id="{7F037A40-0599-5E4C-B0DB-CE8AAA94F3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84681" y="8282581"/>
            <a:ext cx="2096770" cy="990600"/>
          </a:xfrm>
          <a:prstGeom prst="rect">
            <a:avLst/>
          </a:prstGeom>
        </p:spPr>
      </p:pic>
      <p:pic>
        <p:nvPicPr>
          <p:cNvPr id="21" name="Picture 20">
            <a:extLst>
              <a:ext uri="{FF2B5EF4-FFF2-40B4-BE49-F238E27FC236}">
                <a16:creationId xmlns:a16="http://schemas.microsoft.com/office/drawing/2014/main" id="{9F20E82D-0AD4-7145-9766-94E6E2A9CCFB}"/>
              </a:ext>
            </a:extLst>
          </p:cNvPr>
          <p:cNvPicPr>
            <a:picLocks noChangeAspect="1"/>
          </p:cNvPicPr>
          <p:nvPr/>
        </p:nvPicPr>
        <p:blipFill>
          <a:blip r:embed="rId5"/>
          <a:srcRect/>
          <a:stretch>
            <a:fillRect/>
          </a:stretch>
        </p:blipFill>
        <p:spPr>
          <a:xfrm>
            <a:off x="16073639" y="8282581"/>
            <a:ext cx="1939932" cy="780823"/>
          </a:xfrm>
          <a:prstGeom prst="rect">
            <a:avLst/>
          </a:prstGeom>
        </p:spPr>
      </p:pic>
    </p:spTree>
    <p:extLst>
      <p:ext uri="{BB962C8B-B14F-4D97-AF65-F5344CB8AC3E}">
        <p14:creationId xmlns:p14="http://schemas.microsoft.com/office/powerpoint/2010/main" val="1921233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6088834" cy="10287000"/>
          </a:xfrm>
          <a:prstGeom prst="rect">
            <a:avLst/>
          </a:prstGeom>
          <a:solidFill>
            <a:srgbClr val="4D4A46">
              <a:alpha val="6666"/>
            </a:srgbClr>
          </a:solidFill>
        </p:spPr>
      </p:sp>
      <p:sp>
        <p:nvSpPr>
          <p:cNvPr id="3" name="TextBox 3"/>
          <p:cNvSpPr txBox="1"/>
          <p:nvPr/>
        </p:nvSpPr>
        <p:spPr>
          <a:xfrm>
            <a:off x="9812083" y="8363396"/>
            <a:ext cx="2384336" cy="1923604"/>
          </a:xfrm>
          <a:prstGeom prst="rect">
            <a:avLst/>
          </a:prstGeom>
        </p:spPr>
        <p:txBody>
          <a:bodyPr lIns="0" tIns="0" rIns="0" bIns="0" rtlCol="0" anchor="t">
            <a:spAutoFit/>
          </a:bodyPr>
          <a:lstStyle/>
          <a:p>
            <a:pPr algn="ctr">
              <a:lnSpc>
                <a:spcPts val="15000"/>
              </a:lnSpc>
            </a:pPr>
            <a:r>
              <a:rPr lang="en-US" sz="15000" i="1" spc="150" dirty="0">
                <a:solidFill>
                  <a:srgbClr val="4D4A46">
                    <a:alpha val="9804"/>
                  </a:srgbClr>
                </a:solidFill>
                <a:latin typeface="Gidole"/>
              </a:rPr>
              <a:t>21</a:t>
            </a:r>
            <a:endParaRPr lang="en-US" sz="15000" b="0" i="1" spc="150" dirty="0">
              <a:solidFill>
                <a:srgbClr val="4D4A46">
                  <a:alpha val="9804"/>
                </a:srgbClr>
              </a:solidFill>
              <a:latin typeface="Gidole"/>
            </a:endParaRPr>
          </a:p>
        </p:txBody>
      </p:sp>
      <p:sp>
        <p:nvSpPr>
          <p:cNvPr id="5" name="AutoShape 5"/>
          <p:cNvSpPr/>
          <p:nvPr/>
        </p:nvSpPr>
        <p:spPr>
          <a:xfrm>
            <a:off x="1028700" y="1028700"/>
            <a:ext cx="396747" cy="330337"/>
          </a:xfrm>
          <a:prstGeom prst="rect">
            <a:avLst/>
          </a:prstGeom>
          <a:solidFill>
            <a:srgbClr val="4D4A46">
              <a:alpha val="14901"/>
            </a:srgbClr>
          </a:solidFill>
        </p:spPr>
      </p:sp>
      <p:sp>
        <p:nvSpPr>
          <p:cNvPr id="13" name="Rectángulo redondeado 12">
            <a:hlinkClick r:id="rId2"/>
            <a:extLst>
              <a:ext uri="{FF2B5EF4-FFF2-40B4-BE49-F238E27FC236}">
                <a16:creationId xmlns:a16="http://schemas.microsoft.com/office/drawing/2014/main" id="{57865B55-BBBF-2244-93AA-4E3394838285}"/>
              </a:ext>
            </a:extLst>
          </p:cNvPr>
          <p:cNvSpPr/>
          <p:nvPr/>
        </p:nvSpPr>
        <p:spPr>
          <a:xfrm>
            <a:off x="2209800" y="1714500"/>
            <a:ext cx="48006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dirty="0"/>
          </a:p>
        </p:txBody>
      </p:sp>
      <p:pic>
        <p:nvPicPr>
          <p:cNvPr id="15" name="Imagen 14">
            <a:extLst>
              <a:ext uri="{FF2B5EF4-FFF2-40B4-BE49-F238E27FC236}">
                <a16:creationId xmlns:a16="http://schemas.microsoft.com/office/drawing/2014/main" id="{89126235-6DE4-7444-9424-555ECE5DF8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2028451"/>
            <a:ext cx="3339353" cy="743698"/>
          </a:xfrm>
          <a:prstGeom prst="rect">
            <a:avLst/>
          </a:prstGeom>
        </p:spPr>
      </p:pic>
      <p:pic>
        <p:nvPicPr>
          <p:cNvPr id="17" name="Imagen 16">
            <a:extLst>
              <a:ext uri="{FF2B5EF4-FFF2-40B4-BE49-F238E27FC236}">
                <a16:creationId xmlns:a16="http://schemas.microsoft.com/office/drawing/2014/main" id="{F8B18CFA-5224-BC4E-9997-87491A2049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5200" y="3314700"/>
            <a:ext cx="6426200" cy="1168400"/>
          </a:xfrm>
          <a:prstGeom prst="rect">
            <a:avLst/>
          </a:prstGeom>
        </p:spPr>
      </p:pic>
      <p:pic>
        <p:nvPicPr>
          <p:cNvPr id="19" name="Imagen 18">
            <a:extLst>
              <a:ext uri="{FF2B5EF4-FFF2-40B4-BE49-F238E27FC236}">
                <a16:creationId xmlns:a16="http://schemas.microsoft.com/office/drawing/2014/main" id="{44E269FE-F7DA-E249-BC78-310D3763DA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1400" y="463550"/>
            <a:ext cx="6794500" cy="1130300"/>
          </a:xfrm>
          <a:prstGeom prst="rect">
            <a:avLst/>
          </a:prstGeom>
        </p:spPr>
      </p:pic>
      <p:pic>
        <p:nvPicPr>
          <p:cNvPr id="20" name="Imagen 19">
            <a:hlinkClick r:id="rId2"/>
            <a:extLst>
              <a:ext uri="{FF2B5EF4-FFF2-40B4-BE49-F238E27FC236}">
                <a16:creationId xmlns:a16="http://schemas.microsoft.com/office/drawing/2014/main" id="{640B620F-E1BC-7C4F-8D4E-7E63750235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8743" y="3314700"/>
            <a:ext cx="6426200" cy="1168400"/>
          </a:xfrm>
          <a:prstGeom prst="rect">
            <a:avLst/>
          </a:prstGeom>
        </p:spPr>
      </p:pic>
      <p:pic>
        <p:nvPicPr>
          <p:cNvPr id="21" name="Imagen 20">
            <a:extLst>
              <a:ext uri="{FF2B5EF4-FFF2-40B4-BE49-F238E27FC236}">
                <a16:creationId xmlns:a16="http://schemas.microsoft.com/office/drawing/2014/main" id="{316DF902-3F30-A044-A735-68537DAF97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84681" y="8282581"/>
            <a:ext cx="2096770" cy="990600"/>
          </a:xfrm>
          <a:prstGeom prst="rect">
            <a:avLst/>
          </a:prstGeom>
        </p:spPr>
      </p:pic>
      <p:pic>
        <p:nvPicPr>
          <p:cNvPr id="22" name="Picture 20">
            <a:extLst>
              <a:ext uri="{FF2B5EF4-FFF2-40B4-BE49-F238E27FC236}">
                <a16:creationId xmlns:a16="http://schemas.microsoft.com/office/drawing/2014/main" id="{9B0909E5-100F-EC4A-894A-2BC96E59824C}"/>
              </a:ext>
            </a:extLst>
          </p:cNvPr>
          <p:cNvPicPr>
            <a:picLocks noChangeAspect="1"/>
          </p:cNvPicPr>
          <p:nvPr/>
        </p:nvPicPr>
        <p:blipFill>
          <a:blip r:embed="rId7"/>
          <a:srcRect/>
          <a:stretch>
            <a:fillRect/>
          </a:stretch>
        </p:blipFill>
        <p:spPr>
          <a:xfrm>
            <a:off x="16073639" y="8282581"/>
            <a:ext cx="1939932" cy="780823"/>
          </a:xfrm>
          <a:prstGeom prst="rect">
            <a:avLst/>
          </a:prstGeom>
        </p:spPr>
      </p:pic>
    </p:spTree>
    <p:extLst>
      <p:ext uri="{BB962C8B-B14F-4D97-AF65-F5344CB8AC3E}">
        <p14:creationId xmlns:p14="http://schemas.microsoft.com/office/powerpoint/2010/main" val="754786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48683" y="0"/>
            <a:ext cx="16088834" cy="10287000"/>
          </a:xfrm>
          <a:prstGeom prst="rect">
            <a:avLst/>
          </a:prstGeom>
          <a:solidFill>
            <a:srgbClr val="4D4A46">
              <a:alpha val="6666"/>
            </a:srgbClr>
          </a:solidFill>
        </p:spPr>
      </p:sp>
      <p:sp>
        <p:nvSpPr>
          <p:cNvPr id="3" name="TextBox 3"/>
          <p:cNvSpPr txBox="1"/>
          <p:nvPr/>
        </p:nvSpPr>
        <p:spPr>
          <a:xfrm>
            <a:off x="15903664" y="5905500"/>
            <a:ext cx="2384336" cy="1923604"/>
          </a:xfrm>
          <a:prstGeom prst="rect">
            <a:avLst/>
          </a:prstGeom>
        </p:spPr>
        <p:txBody>
          <a:bodyPr lIns="0" tIns="0" rIns="0" bIns="0" rtlCol="0" anchor="t">
            <a:spAutoFit/>
          </a:bodyPr>
          <a:lstStyle/>
          <a:p>
            <a:pPr algn="ctr">
              <a:lnSpc>
                <a:spcPts val="15000"/>
              </a:lnSpc>
            </a:pPr>
            <a:r>
              <a:rPr lang="en-US" sz="15000" i="1" spc="150" dirty="0">
                <a:solidFill>
                  <a:srgbClr val="4D4A46">
                    <a:alpha val="9804"/>
                  </a:srgbClr>
                </a:solidFill>
                <a:latin typeface="Gidole"/>
              </a:rPr>
              <a:t>23</a:t>
            </a:r>
            <a:endParaRPr lang="en-US" sz="15000" b="0" i="1" spc="150" dirty="0">
              <a:solidFill>
                <a:srgbClr val="4D4A46">
                  <a:alpha val="9804"/>
                </a:srgbClr>
              </a:solidFill>
              <a:latin typeface="Gidole"/>
            </a:endParaRPr>
          </a:p>
        </p:txBody>
      </p:sp>
      <p:sp>
        <p:nvSpPr>
          <p:cNvPr id="5" name="AutoShape 5"/>
          <p:cNvSpPr/>
          <p:nvPr/>
        </p:nvSpPr>
        <p:spPr>
          <a:xfrm>
            <a:off x="1028700" y="1028700"/>
            <a:ext cx="396747" cy="330337"/>
          </a:xfrm>
          <a:prstGeom prst="rect">
            <a:avLst/>
          </a:prstGeom>
          <a:solidFill>
            <a:srgbClr val="4D4A46">
              <a:alpha val="14901"/>
            </a:srgbClr>
          </a:solidFill>
        </p:spPr>
      </p:sp>
      <p:pic>
        <p:nvPicPr>
          <p:cNvPr id="14" name="Imagen 13">
            <a:extLst>
              <a:ext uri="{FF2B5EF4-FFF2-40B4-BE49-F238E27FC236}">
                <a16:creationId xmlns:a16="http://schemas.microsoft.com/office/drawing/2014/main" id="{5A06F93A-A55F-EB40-B23B-269B7DE50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266700"/>
            <a:ext cx="6388100" cy="9525000"/>
          </a:xfrm>
          <a:prstGeom prst="rect">
            <a:avLst/>
          </a:prstGeom>
        </p:spPr>
      </p:pic>
      <p:sp>
        <p:nvSpPr>
          <p:cNvPr id="15" name="CuadroTexto 14">
            <a:extLst>
              <a:ext uri="{FF2B5EF4-FFF2-40B4-BE49-F238E27FC236}">
                <a16:creationId xmlns:a16="http://schemas.microsoft.com/office/drawing/2014/main" id="{6F3009D1-1F0F-7544-8987-A545EBED712D}"/>
              </a:ext>
            </a:extLst>
          </p:cNvPr>
          <p:cNvSpPr txBox="1"/>
          <p:nvPr/>
        </p:nvSpPr>
        <p:spPr>
          <a:xfrm>
            <a:off x="9372600" y="1028700"/>
            <a:ext cx="4584909" cy="584775"/>
          </a:xfrm>
          <a:prstGeom prst="rect">
            <a:avLst/>
          </a:prstGeom>
          <a:noFill/>
        </p:spPr>
        <p:txBody>
          <a:bodyPr wrap="none" rtlCol="0">
            <a:spAutoFit/>
          </a:bodyPr>
          <a:lstStyle/>
          <a:p>
            <a:r>
              <a:rPr lang="es-AR" sz="3200" b="1" dirty="0"/>
              <a:t>ZONIFICACIÓN SANITARIA</a:t>
            </a:r>
          </a:p>
        </p:txBody>
      </p:sp>
      <p:pic>
        <p:nvPicPr>
          <p:cNvPr id="16" name="Imagen 15">
            <a:extLst>
              <a:ext uri="{FF2B5EF4-FFF2-40B4-BE49-F238E27FC236}">
                <a16:creationId xmlns:a16="http://schemas.microsoft.com/office/drawing/2014/main" id="{5E891979-1454-6145-865B-8BA1121928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4681" y="8282581"/>
            <a:ext cx="2096770" cy="990600"/>
          </a:xfrm>
          <a:prstGeom prst="rect">
            <a:avLst/>
          </a:prstGeom>
        </p:spPr>
      </p:pic>
      <p:pic>
        <p:nvPicPr>
          <p:cNvPr id="17" name="Picture 20">
            <a:extLst>
              <a:ext uri="{FF2B5EF4-FFF2-40B4-BE49-F238E27FC236}">
                <a16:creationId xmlns:a16="http://schemas.microsoft.com/office/drawing/2014/main" id="{9849078B-51BE-664F-9442-41FD8D4C9C18}"/>
              </a:ext>
            </a:extLst>
          </p:cNvPr>
          <p:cNvPicPr>
            <a:picLocks noChangeAspect="1"/>
          </p:cNvPicPr>
          <p:nvPr/>
        </p:nvPicPr>
        <p:blipFill>
          <a:blip r:embed="rId4"/>
          <a:srcRect/>
          <a:stretch>
            <a:fillRect/>
          </a:stretch>
        </p:blipFill>
        <p:spPr>
          <a:xfrm>
            <a:off x="16073639" y="8282581"/>
            <a:ext cx="1939932" cy="780823"/>
          </a:xfrm>
          <a:prstGeom prst="rect">
            <a:avLst/>
          </a:prstGeom>
        </p:spPr>
      </p:pic>
    </p:spTree>
    <p:extLst>
      <p:ext uri="{BB962C8B-B14F-4D97-AF65-F5344CB8AC3E}">
        <p14:creationId xmlns:p14="http://schemas.microsoft.com/office/powerpoint/2010/main" val="2139918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5 CuadroTexto"/>
          <p:cNvSpPr txBox="1">
            <a:spLocks noChangeArrowheads="1"/>
          </p:cNvSpPr>
          <p:nvPr/>
        </p:nvSpPr>
        <p:spPr bwMode="auto">
          <a:xfrm>
            <a:off x="3636170" y="4171950"/>
            <a:ext cx="311341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AR" sz="3000" b="1">
                <a:solidFill>
                  <a:srgbClr val="0070C0"/>
                </a:solidFill>
                <a:latin typeface="Calibri" pitchFamily="34" charset="0"/>
                <a:cs typeface="Tahoma" pitchFamily="34" charset="0"/>
              </a:rPr>
              <a:t>15 departamentos</a:t>
            </a:r>
          </a:p>
        </p:txBody>
      </p:sp>
      <p:sp>
        <p:nvSpPr>
          <p:cNvPr id="59395" name="9 CuadroTexto"/>
          <p:cNvSpPr txBox="1">
            <a:spLocks noChangeArrowheads="1"/>
          </p:cNvSpPr>
          <p:nvPr/>
        </p:nvSpPr>
        <p:spPr bwMode="auto">
          <a:xfrm>
            <a:off x="3636170" y="5143500"/>
            <a:ext cx="324236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AR" sz="3000" b="1">
                <a:solidFill>
                  <a:srgbClr val="0070C0"/>
                </a:solidFill>
                <a:latin typeface="Calibri" pitchFamily="34" charset="0"/>
                <a:cs typeface="Tahoma" pitchFamily="34" charset="0"/>
              </a:rPr>
              <a:t>414.631 habitantes</a:t>
            </a:r>
          </a:p>
        </p:txBody>
      </p:sp>
      <p:sp>
        <p:nvSpPr>
          <p:cNvPr id="13316" name="Rectangle 2"/>
          <p:cNvSpPr txBox="1">
            <a:spLocks noChangeArrowheads="1"/>
          </p:cNvSpPr>
          <p:nvPr/>
        </p:nvSpPr>
        <p:spPr bwMode="auto">
          <a:xfrm>
            <a:off x="3679033" y="1821658"/>
            <a:ext cx="4967288" cy="1078706"/>
          </a:xfrm>
          <a:prstGeom prst="rect">
            <a:avLst/>
          </a:prstGeom>
          <a:noFill/>
          <a:ln w="9525">
            <a:noFill/>
            <a:miter lim="800000"/>
            <a:headEnd/>
            <a:tailEnd/>
          </a:ln>
        </p:spPr>
        <p:txBody>
          <a:bodyPr anchor="ctr"/>
          <a:lstStyle/>
          <a:p>
            <a:pPr>
              <a:defRPr/>
            </a:pPr>
            <a:r>
              <a:rPr lang="es-AR" sz="3600" b="1" dirty="0">
                <a:solidFill>
                  <a:schemeClr val="tx1">
                    <a:lumMod val="85000"/>
                    <a:lumOff val="15000"/>
                  </a:schemeClr>
                </a:solidFill>
                <a:latin typeface="Calibri" pitchFamily="34" charset="0"/>
                <a:cs typeface="Tahoma" pitchFamily="34" charset="0"/>
              </a:rPr>
              <a:t>Corredor Este</a:t>
            </a:r>
          </a:p>
        </p:txBody>
      </p:sp>
      <p:grpSp>
        <p:nvGrpSpPr>
          <p:cNvPr id="59398" name="28 Grupo"/>
          <p:cNvGrpSpPr>
            <a:grpSpLocks/>
          </p:cNvGrpSpPr>
          <p:nvPr/>
        </p:nvGrpSpPr>
        <p:grpSpPr bwMode="auto">
          <a:xfrm>
            <a:off x="9572625" y="642938"/>
            <a:ext cx="5572125" cy="8658225"/>
            <a:chOff x="4860032" y="836712"/>
            <a:chExt cx="3714750" cy="5772150"/>
          </a:xfrm>
        </p:grpSpPr>
        <p:pic>
          <p:nvPicPr>
            <p:cNvPr id="5940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836712"/>
              <a:ext cx="3714750"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1" name="19 CuadroTexto"/>
            <p:cNvSpPr txBox="1">
              <a:spLocks noChangeArrowheads="1"/>
            </p:cNvSpPr>
            <p:nvPr/>
          </p:nvSpPr>
          <p:spPr bwMode="auto">
            <a:xfrm>
              <a:off x="7710686" y="4365104"/>
              <a:ext cx="8640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AR" sz="2100" b="1">
                  <a:solidFill>
                    <a:srgbClr val="FFFF00"/>
                  </a:solidFill>
                  <a:latin typeface="Calibri" pitchFamily="34" charset="0"/>
                </a:rPr>
                <a:t>Taboada</a:t>
              </a:r>
            </a:p>
          </p:txBody>
        </p:sp>
        <p:sp>
          <p:nvSpPr>
            <p:cNvPr id="59402" name="23 CuadroTexto"/>
            <p:cNvSpPr txBox="1">
              <a:spLocks noChangeArrowheads="1"/>
            </p:cNvSpPr>
            <p:nvPr/>
          </p:nvSpPr>
          <p:spPr bwMode="auto">
            <a:xfrm rot="18547813">
              <a:off x="7545576" y="5908549"/>
              <a:ext cx="11156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AR" sz="2100" b="1">
                  <a:solidFill>
                    <a:srgbClr val="FFFF00"/>
                  </a:solidFill>
                  <a:latin typeface="Calibri" pitchFamily="34" charset="0"/>
                </a:rPr>
                <a:t>Rivadavia</a:t>
              </a:r>
            </a:p>
          </p:txBody>
        </p:sp>
        <p:grpSp>
          <p:nvGrpSpPr>
            <p:cNvPr id="59403" name="27 Grupo"/>
            <p:cNvGrpSpPr>
              <a:grpSpLocks/>
            </p:cNvGrpSpPr>
            <p:nvPr/>
          </p:nvGrpSpPr>
          <p:grpSpPr bwMode="auto">
            <a:xfrm>
              <a:off x="5514950" y="1052736"/>
              <a:ext cx="2808312" cy="4834410"/>
              <a:chOff x="6084168" y="980728"/>
              <a:chExt cx="2808312" cy="4834410"/>
            </a:xfrm>
          </p:grpSpPr>
          <p:sp>
            <p:nvSpPr>
              <p:cNvPr id="59404" name="11 CuadroTexto"/>
              <p:cNvSpPr txBox="1">
                <a:spLocks noChangeArrowheads="1"/>
              </p:cNvSpPr>
              <p:nvPr/>
            </p:nvSpPr>
            <p:spPr bwMode="auto">
              <a:xfrm>
                <a:off x="7452320" y="980728"/>
                <a:ext cx="8640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AR" sz="2100" b="1">
                    <a:solidFill>
                      <a:srgbClr val="FFFF00"/>
                    </a:solidFill>
                    <a:latin typeface="Calibri" pitchFamily="34" charset="0"/>
                  </a:rPr>
                  <a:t>Copo</a:t>
                </a:r>
              </a:p>
            </p:txBody>
          </p:sp>
          <p:sp>
            <p:nvSpPr>
              <p:cNvPr id="59405" name="12 CuadroTexto"/>
              <p:cNvSpPr txBox="1">
                <a:spLocks noChangeArrowheads="1"/>
              </p:cNvSpPr>
              <p:nvPr/>
            </p:nvSpPr>
            <p:spPr bwMode="auto">
              <a:xfrm>
                <a:off x="7740352" y="1628800"/>
                <a:ext cx="8640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AR" sz="2100" b="1">
                    <a:solidFill>
                      <a:srgbClr val="FFFF00"/>
                    </a:solidFill>
                    <a:latin typeface="Calibri" pitchFamily="34" charset="0"/>
                  </a:rPr>
                  <a:t>Alberdi</a:t>
                </a:r>
              </a:p>
            </p:txBody>
          </p:sp>
          <p:sp>
            <p:nvSpPr>
              <p:cNvPr id="59406" name="13 CuadroTexto"/>
              <p:cNvSpPr txBox="1">
                <a:spLocks noChangeArrowheads="1"/>
              </p:cNvSpPr>
              <p:nvPr/>
            </p:nvSpPr>
            <p:spPr bwMode="auto">
              <a:xfrm>
                <a:off x="7884368" y="2492896"/>
                <a:ext cx="8640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AR" sz="2100" b="1">
                    <a:solidFill>
                      <a:srgbClr val="FFFF00"/>
                    </a:solidFill>
                    <a:latin typeface="Calibri" pitchFamily="34" charset="0"/>
                  </a:rPr>
                  <a:t>Moreno</a:t>
                </a:r>
              </a:p>
            </p:txBody>
          </p:sp>
          <p:sp>
            <p:nvSpPr>
              <p:cNvPr id="59407" name="14 CuadroTexto"/>
              <p:cNvSpPr txBox="1">
                <a:spLocks noChangeArrowheads="1"/>
              </p:cNvSpPr>
              <p:nvPr/>
            </p:nvSpPr>
            <p:spPr bwMode="auto">
              <a:xfrm>
                <a:off x="6732240" y="2420888"/>
                <a:ext cx="8640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AR" sz="2100" b="1">
                    <a:solidFill>
                      <a:srgbClr val="FFFF00"/>
                    </a:solidFill>
                    <a:latin typeface="Calibri" pitchFamily="34" charset="0"/>
                  </a:rPr>
                  <a:t>Figueroa</a:t>
                </a:r>
              </a:p>
            </p:txBody>
          </p:sp>
          <p:sp>
            <p:nvSpPr>
              <p:cNvPr id="59408" name="15 CuadroTexto"/>
              <p:cNvSpPr txBox="1">
                <a:spLocks noChangeArrowheads="1"/>
              </p:cNvSpPr>
              <p:nvPr/>
            </p:nvSpPr>
            <p:spPr bwMode="auto">
              <a:xfrm>
                <a:off x="6084168" y="2780928"/>
                <a:ext cx="8640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AR" sz="2100" b="1">
                    <a:solidFill>
                      <a:srgbClr val="FFFF00"/>
                    </a:solidFill>
                    <a:latin typeface="Calibri" pitchFamily="34" charset="0"/>
                  </a:rPr>
                  <a:t>Banda</a:t>
                </a:r>
              </a:p>
            </p:txBody>
          </p:sp>
          <p:sp>
            <p:nvSpPr>
              <p:cNvPr id="59409" name="16 CuadroTexto"/>
              <p:cNvSpPr txBox="1">
                <a:spLocks noChangeArrowheads="1"/>
              </p:cNvSpPr>
              <p:nvPr/>
            </p:nvSpPr>
            <p:spPr bwMode="auto">
              <a:xfrm>
                <a:off x="7668344" y="3429000"/>
                <a:ext cx="118762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AR" sz="2100" b="1">
                    <a:solidFill>
                      <a:srgbClr val="FFFF00"/>
                    </a:solidFill>
                    <a:latin typeface="Calibri" pitchFamily="34" charset="0"/>
                  </a:rPr>
                  <a:t>Juan Felipe Ibarra</a:t>
                </a:r>
              </a:p>
            </p:txBody>
          </p:sp>
          <p:sp>
            <p:nvSpPr>
              <p:cNvPr id="59410" name="17 CuadroTexto"/>
              <p:cNvSpPr txBox="1">
                <a:spLocks noChangeArrowheads="1"/>
              </p:cNvSpPr>
              <p:nvPr/>
            </p:nvSpPr>
            <p:spPr bwMode="auto">
              <a:xfrm>
                <a:off x="6444208" y="3356992"/>
                <a:ext cx="8640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AR" sz="2100" b="1">
                    <a:solidFill>
                      <a:srgbClr val="FFFF00"/>
                    </a:solidFill>
                    <a:latin typeface="Calibri" pitchFamily="34" charset="0"/>
                  </a:rPr>
                  <a:t>Robles</a:t>
                </a:r>
              </a:p>
            </p:txBody>
          </p:sp>
          <p:sp>
            <p:nvSpPr>
              <p:cNvPr id="59411" name="18 CuadroTexto"/>
              <p:cNvSpPr txBox="1">
                <a:spLocks noChangeArrowheads="1"/>
              </p:cNvSpPr>
              <p:nvPr/>
            </p:nvSpPr>
            <p:spPr bwMode="auto">
              <a:xfrm>
                <a:off x="6732240" y="3573016"/>
                <a:ext cx="1080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AR" sz="2100" b="1">
                    <a:solidFill>
                      <a:srgbClr val="FFFF00"/>
                    </a:solidFill>
                    <a:latin typeface="Calibri" pitchFamily="34" charset="0"/>
                  </a:rPr>
                  <a:t>Sarmiento</a:t>
                </a:r>
              </a:p>
            </p:txBody>
          </p:sp>
          <p:sp>
            <p:nvSpPr>
              <p:cNvPr id="59412" name="20 CuadroTexto"/>
              <p:cNvSpPr txBox="1">
                <a:spLocks noChangeArrowheads="1"/>
              </p:cNvSpPr>
              <p:nvPr/>
            </p:nvSpPr>
            <p:spPr bwMode="auto">
              <a:xfrm rot="2631389">
                <a:off x="7026008" y="4407005"/>
                <a:ext cx="12397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AR" sz="2100" b="1">
                    <a:solidFill>
                      <a:srgbClr val="FFFF00"/>
                    </a:solidFill>
                    <a:latin typeface="Calibri" pitchFamily="34" charset="0"/>
                  </a:rPr>
                  <a:t>Avellaneda</a:t>
                </a:r>
              </a:p>
            </p:txBody>
          </p:sp>
          <p:sp>
            <p:nvSpPr>
              <p:cNvPr id="59413" name="21 CuadroTexto"/>
              <p:cNvSpPr txBox="1">
                <a:spLocks noChangeArrowheads="1"/>
              </p:cNvSpPr>
              <p:nvPr/>
            </p:nvSpPr>
            <p:spPr bwMode="auto">
              <a:xfrm rot="2552525">
                <a:off x="7020272" y="4668526"/>
                <a:ext cx="8640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AR" sz="2100" b="1">
                    <a:solidFill>
                      <a:srgbClr val="FFFF00"/>
                    </a:solidFill>
                    <a:latin typeface="Calibri" pitchFamily="34" charset="0"/>
                  </a:rPr>
                  <a:t>Salavina</a:t>
                </a:r>
              </a:p>
            </p:txBody>
          </p:sp>
          <p:sp>
            <p:nvSpPr>
              <p:cNvPr id="59414" name="22 CuadroTexto"/>
              <p:cNvSpPr txBox="1">
                <a:spLocks noChangeArrowheads="1"/>
              </p:cNvSpPr>
              <p:nvPr/>
            </p:nvSpPr>
            <p:spPr bwMode="auto">
              <a:xfrm>
                <a:off x="8028384" y="4725144"/>
                <a:ext cx="8640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AR" sz="2100" b="1">
                    <a:solidFill>
                      <a:srgbClr val="FFFF00"/>
                    </a:solidFill>
                    <a:latin typeface="Calibri" pitchFamily="34" charset="0"/>
                  </a:rPr>
                  <a:t>Belgrano</a:t>
                </a:r>
              </a:p>
            </p:txBody>
          </p:sp>
          <p:sp>
            <p:nvSpPr>
              <p:cNvPr id="59415" name="24 CuadroTexto"/>
              <p:cNvSpPr txBox="1">
                <a:spLocks noChangeArrowheads="1"/>
              </p:cNvSpPr>
              <p:nvPr/>
            </p:nvSpPr>
            <p:spPr bwMode="auto">
              <a:xfrm>
                <a:off x="7524328" y="5445224"/>
                <a:ext cx="8640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AR" sz="2100" b="1">
                    <a:solidFill>
                      <a:srgbClr val="FFFF00"/>
                    </a:solidFill>
                    <a:latin typeface="Calibri" pitchFamily="34" charset="0"/>
                  </a:rPr>
                  <a:t>Mitre</a:t>
                </a:r>
              </a:p>
            </p:txBody>
          </p:sp>
          <p:sp>
            <p:nvSpPr>
              <p:cNvPr id="59416" name="25 CuadroTexto"/>
              <p:cNvSpPr txBox="1">
                <a:spLocks noChangeArrowheads="1"/>
              </p:cNvSpPr>
              <p:nvPr/>
            </p:nvSpPr>
            <p:spPr bwMode="auto">
              <a:xfrm rot="2808793">
                <a:off x="7884368" y="5244590"/>
                <a:ext cx="8640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AR" sz="2100" b="1">
                    <a:solidFill>
                      <a:srgbClr val="FFFF00"/>
                    </a:solidFill>
                    <a:latin typeface="Calibri" pitchFamily="34" charset="0"/>
                  </a:rPr>
                  <a:t>Aguirre</a:t>
                </a:r>
              </a:p>
            </p:txBody>
          </p:sp>
        </p:grpSp>
      </p:grpSp>
      <p:sp>
        <p:nvSpPr>
          <p:cNvPr id="25" name="24 Rectángulo"/>
          <p:cNvSpPr/>
          <p:nvPr/>
        </p:nvSpPr>
        <p:spPr>
          <a:xfrm>
            <a:off x="2286000" y="1"/>
            <a:ext cx="13716000" cy="64293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S_tradnl" sz="2700" b="1" dirty="0">
                <a:solidFill>
                  <a:schemeClr val="bg1"/>
                </a:solidFill>
                <a:latin typeface="Calibri" pitchFamily="34" charset="0"/>
              </a:rPr>
              <a:t>Perspectiva del Modelo de Gestión, Administración y Ordenamiento Territorial</a:t>
            </a:r>
            <a:endParaRPr lang="es-ES_tradnl" sz="2700" dirty="0">
              <a:solidFill>
                <a:schemeClr val="bg1"/>
              </a:solidFill>
              <a:latin typeface="Calibri" pitchFamily="34" charset="0"/>
            </a:endParaRPr>
          </a:p>
        </p:txBody>
      </p:sp>
      <p:sp>
        <p:nvSpPr>
          <p:cNvPr id="26" name="CuadroTexto 25">
            <a:extLst>
              <a:ext uri="{FF2B5EF4-FFF2-40B4-BE49-F238E27FC236}">
                <a16:creationId xmlns:a16="http://schemas.microsoft.com/office/drawing/2014/main" id="{F1A9F788-295E-BC44-8C19-14A3D6E1B92B}"/>
              </a:ext>
            </a:extLst>
          </p:cNvPr>
          <p:cNvSpPr txBox="1"/>
          <p:nvPr/>
        </p:nvSpPr>
        <p:spPr>
          <a:xfrm>
            <a:off x="1066800" y="1028107"/>
            <a:ext cx="4584909" cy="584775"/>
          </a:xfrm>
          <a:prstGeom prst="rect">
            <a:avLst/>
          </a:prstGeom>
          <a:noFill/>
        </p:spPr>
        <p:txBody>
          <a:bodyPr wrap="none" rtlCol="0">
            <a:spAutoFit/>
          </a:bodyPr>
          <a:lstStyle/>
          <a:p>
            <a:r>
              <a:rPr lang="es-AR" sz="3200" b="1" dirty="0"/>
              <a:t>ZONIFICACIÓN SANITARIA</a:t>
            </a:r>
          </a:p>
        </p:txBody>
      </p:sp>
      <p:pic>
        <p:nvPicPr>
          <p:cNvPr id="27" name="Imagen 26">
            <a:extLst>
              <a:ext uri="{FF2B5EF4-FFF2-40B4-BE49-F238E27FC236}">
                <a16:creationId xmlns:a16="http://schemas.microsoft.com/office/drawing/2014/main" id="{691141A8-3692-3943-9616-250A59223C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8743301"/>
            <a:ext cx="2096770" cy="990600"/>
          </a:xfrm>
          <a:prstGeom prst="rect">
            <a:avLst/>
          </a:prstGeom>
        </p:spPr>
      </p:pic>
      <p:pic>
        <p:nvPicPr>
          <p:cNvPr id="28" name="Picture 20">
            <a:extLst>
              <a:ext uri="{FF2B5EF4-FFF2-40B4-BE49-F238E27FC236}">
                <a16:creationId xmlns:a16="http://schemas.microsoft.com/office/drawing/2014/main" id="{7FE9E2A1-AE53-174A-AA42-2A1D5B190ADC}"/>
              </a:ext>
            </a:extLst>
          </p:cNvPr>
          <p:cNvPicPr>
            <a:picLocks noChangeAspect="1"/>
          </p:cNvPicPr>
          <p:nvPr/>
        </p:nvPicPr>
        <p:blipFill>
          <a:blip r:embed="rId5"/>
          <a:srcRect/>
          <a:stretch>
            <a:fillRect/>
          </a:stretch>
        </p:blipFill>
        <p:spPr>
          <a:xfrm>
            <a:off x="3555758" y="8743301"/>
            <a:ext cx="1939932" cy="780823"/>
          </a:xfrm>
          <a:prstGeom prst="rect">
            <a:avLst/>
          </a:prstGeom>
        </p:spPr>
      </p:pic>
      <p:sp>
        <p:nvSpPr>
          <p:cNvPr id="29" name="TextBox 4">
            <a:extLst>
              <a:ext uri="{FF2B5EF4-FFF2-40B4-BE49-F238E27FC236}">
                <a16:creationId xmlns:a16="http://schemas.microsoft.com/office/drawing/2014/main" id="{07245DA2-1FDC-C344-B564-FECB036A47FD}"/>
              </a:ext>
            </a:extLst>
          </p:cNvPr>
          <p:cNvSpPr txBox="1"/>
          <p:nvPr/>
        </p:nvSpPr>
        <p:spPr>
          <a:xfrm>
            <a:off x="14874964" y="1257300"/>
            <a:ext cx="2384336" cy="1923604"/>
          </a:xfrm>
          <a:prstGeom prst="rect">
            <a:avLst/>
          </a:prstGeom>
        </p:spPr>
        <p:txBody>
          <a:bodyPr lIns="0" tIns="0" rIns="0" bIns="0" rtlCol="0" anchor="t">
            <a:spAutoFit/>
          </a:bodyPr>
          <a:lstStyle/>
          <a:p>
            <a:pPr algn="ctr">
              <a:lnSpc>
                <a:spcPts val="15000"/>
              </a:lnSpc>
            </a:pPr>
            <a:r>
              <a:rPr lang="en-US" sz="15000" i="1" spc="150" dirty="0">
                <a:solidFill>
                  <a:srgbClr val="4D4A46">
                    <a:alpha val="9804"/>
                  </a:srgbClr>
                </a:solidFill>
                <a:latin typeface="Gidole"/>
              </a:rPr>
              <a:t>24</a:t>
            </a:r>
            <a:endParaRPr lang="en-US" sz="15000" b="0" i="1" spc="150" dirty="0">
              <a:solidFill>
                <a:srgbClr val="4D4A46">
                  <a:alpha val="9804"/>
                </a:srgbClr>
              </a:solidFill>
              <a:latin typeface="Gidole"/>
            </a:endParaRPr>
          </a:p>
        </p:txBody>
      </p:sp>
    </p:spTree>
    <p:extLst>
      <p:ext uri="{BB962C8B-B14F-4D97-AF65-F5344CB8AC3E}">
        <p14:creationId xmlns:p14="http://schemas.microsoft.com/office/powerpoint/2010/main" val="119351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7 CuadroTexto"/>
          <p:cNvSpPr txBox="1">
            <a:spLocks noChangeArrowheads="1"/>
          </p:cNvSpPr>
          <p:nvPr/>
        </p:nvSpPr>
        <p:spPr bwMode="auto">
          <a:xfrm>
            <a:off x="10979945" y="4171950"/>
            <a:ext cx="12954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AR" sz="2100" b="1">
                <a:solidFill>
                  <a:srgbClr val="FFFF00"/>
                </a:solidFill>
                <a:latin typeface="Calibri" pitchFamily="34" charset="0"/>
              </a:rPr>
              <a:t>Copo</a:t>
            </a:r>
          </a:p>
        </p:txBody>
      </p:sp>
      <p:sp>
        <p:nvSpPr>
          <p:cNvPr id="51204" name="13 CuadroTexto"/>
          <p:cNvSpPr txBox="1">
            <a:spLocks noChangeArrowheads="1"/>
          </p:cNvSpPr>
          <p:nvPr/>
        </p:nvSpPr>
        <p:spPr bwMode="auto">
          <a:xfrm>
            <a:off x="11844338" y="4712495"/>
            <a:ext cx="12954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AR" sz="2100" b="1">
                <a:solidFill>
                  <a:srgbClr val="FFFF00"/>
                </a:solidFill>
                <a:latin typeface="Calibri" pitchFamily="34" charset="0"/>
              </a:rPr>
              <a:t>Copo</a:t>
            </a:r>
          </a:p>
        </p:txBody>
      </p:sp>
      <p:pic>
        <p:nvPicPr>
          <p:cNvPr id="5120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2695" y="964407"/>
            <a:ext cx="5564981" cy="864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 name="12 CuadroTexto"/>
          <p:cNvSpPr txBox="1">
            <a:spLocks noChangeArrowheads="1"/>
          </p:cNvSpPr>
          <p:nvPr/>
        </p:nvSpPr>
        <p:spPr bwMode="auto">
          <a:xfrm>
            <a:off x="11520488" y="5684045"/>
            <a:ext cx="16192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AR" sz="2100" b="1">
                <a:solidFill>
                  <a:srgbClr val="FFFF00"/>
                </a:solidFill>
                <a:latin typeface="Calibri" pitchFamily="34" charset="0"/>
              </a:rPr>
              <a:t>Atamisqui</a:t>
            </a:r>
          </a:p>
        </p:txBody>
      </p:sp>
      <p:sp>
        <p:nvSpPr>
          <p:cNvPr id="51207" name="15 CuadroTexto"/>
          <p:cNvSpPr txBox="1">
            <a:spLocks noChangeArrowheads="1"/>
          </p:cNvSpPr>
          <p:nvPr/>
        </p:nvSpPr>
        <p:spPr bwMode="auto">
          <a:xfrm>
            <a:off x="11196638" y="6655595"/>
            <a:ext cx="12954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AR" sz="2100" b="1">
                <a:solidFill>
                  <a:srgbClr val="FFFF00"/>
                </a:solidFill>
                <a:latin typeface="Calibri" pitchFamily="34" charset="0"/>
              </a:rPr>
              <a:t>Ojo de Agua</a:t>
            </a:r>
          </a:p>
        </p:txBody>
      </p:sp>
      <p:sp>
        <p:nvSpPr>
          <p:cNvPr id="51208" name="14 CuadroTexto"/>
          <p:cNvSpPr txBox="1">
            <a:spLocks noChangeArrowheads="1"/>
          </p:cNvSpPr>
          <p:nvPr/>
        </p:nvSpPr>
        <p:spPr bwMode="auto">
          <a:xfrm>
            <a:off x="12815888" y="6762750"/>
            <a:ext cx="162163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AR" sz="2100" b="1">
                <a:solidFill>
                  <a:srgbClr val="FFFF00"/>
                </a:solidFill>
                <a:latin typeface="Calibri" pitchFamily="34" charset="0"/>
              </a:rPr>
              <a:t>Quebrachos</a:t>
            </a:r>
          </a:p>
        </p:txBody>
      </p:sp>
      <p:sp>
        <p:nvSpPr>
          <p:cNvPr id="51209" name="10 CuadroTexto"/>
          <p:cNvSpPr txBox="1">
            <a:spLocks noChangeArrowheads="1"/>
          </p:cNvSpPr>
          <p:nvPr/>
        </p:nvSpPr>
        <p:spPr bwMode="auto">
          <a:xfrm>
            <a:off x="9901238" y="5791200"/>
            <a:ext cx="97155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AR" sz="2100" b="1">
                <a:solidFill>
                  <a:srgbClr val="FFFF00"/>
                </a:solidFill>
                <a:latin typeface="Calibri" pitchFamily="34" charset="0"/>
              </a:rPr>
              <a:t>Choya</a:t>
            </a:r>
          </a:p>
        </p:txBody>
      </p:sp>
      <p:sp>
        <p:nvSpPr>
          <p:cNvPr id="51210" name="11 CuadroTexto"/>
          <p:cNvSpPr txBox="1">
            <a:spLocks noChangeArrowheads="1"/>
          </p:cNvSpPr>
          <p:nvPr/>
        </p:nvSpPr>
        <p:spPr bwMode="auto">
          <a:xfrm>
            <a:off x="11087100" y="5360195"/>
            <a:ext cx="129778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AR" sz="2100" b="1">
                <a:solidFill>
                  <a:srgbClr val="FFFF00"/>
                </a:solidFill>
                <a:latin typeface="Calibri" pitchFamily="34" charset="0"/>
              </a:rPr>
              <a:t>Loreto</a:t>
            </a:r>
          </a:p>
        </p:txBody>
      </p:sp>
      <p:sp>
        <p:nvSpPr>
          <p:cNvPr id="51211" name="9 CuadroTexto"/>
          <p:cNvSpPr txBox="1">
            <a:spLocks noChangeArrowheads="1"/>
          </p:cNvSpPr>
          <p:nvPr/>
        </p:nvSpPr>
        <p:spPr bwMode="auto">
          <a:xfrm>
            <a:off x="11951495" y="4712495"/>
            <a:ext cx="172878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AR" sz="2100" b="1">
                <a:solidFill>
                  <a:srgbClr val="FFFF00"/>
                </a:solidFill>
                <a:latin typeface="Calibri" pitchFamily="34" charset="0"/>
              </a:rPr>
              <a:t>San Martín</a:t>
            </a:r>
          </a:p>
        </p:txBody>
      </p:sp>
      <p:sp>
        <p:nvSpPr>
          <p:cNvPr id="51212" name="8 CuadroTexto"/>
          <p:cNvSpPr txBox="1">
            <a:spLocks noChangeArrowheads="1"/>
          </p:cNvSpPr>
          <p:nvPr/>
        </p:nvSpPr>
        <p:spPr bwMode="auto">
          <a:xfrm>
            <a:off x="11303795" y="1254920"/>
            <a:ext cx="172878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AR" sz="2100" b="1">
                <a:solidFill>
                  <a:srgbClr val="FFFF00"/>
                </a:solidFill>
                <a:latin typeface="Calibri" pitchFamily="34" charset="0"/>
              </a:rPr>
              <a:t>Pellegrini</a:t>
            </a:r>
          </a:p>
        </p:txBody>
      </p:sp>
      <p:sp>
        <p:nvSpPr>
          <p:cNvPr id="51213" name="5 CuadroTexto"/>
          <p:cNvSpPr txBox="1">
            <a:spLocks noChangeArrowheads="1"/>
          </p:cNvSpPr>
          <p:nvPr/>
        </p:nvSpPr>
        <p:spPr bwMode="auto">
          <a:xfrm>
            <a:off x="10548938" y="2659857"/>
            <a:ext cx="172640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AR" sz="2100" b="1">
                <a:solidFill>
                  <a:srgbClr val="FFFF00"/>
                </a:solidFill>
                <a:latin typeface="Calibri" pitchFamily="34" charset="0"/>
              </a:rPr>
              <a:t>Jimenez</a:t>
            </a:r>
          </a:p>
        </p:txBody>
      </p:sp>
      <p:sp>
        <p:nvSpPr>
          <p:cNvPr id="51214" name="6 CuadroTexto"/>
          <p:cNvSpPr txBox="1">
            <a:spLocks noChangeArrowheads="1"/>
          </p:cNvSpPr>
          <p:nvPr/>
        </p:nvSpPr>
        <p:spPr bwMode="auto">
          <a:xfrm>
            <a:off x="10439401" y="3414713"/>
            <a:ext cx="1728788"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AR" sz="2100" b="1">
                <a:solidFill>
                  <a:srgbClr val="FFFF00"/>
                </a:solidFill>
                <a:latin typeface="Calibri" pitchFamily="34" charset="0"/>
              </a:rPr>
              <a:t>Río  Hondo</a:t>
            </a:r>
          </a:p>
        </p:txBody>
      </p:sp>
      <p:sp>
        <p:nvSpPr>
          <p:cNvPr id="51215" name="17 CuadroTexto"/>
          <p:cNvSpPr txBox="1">
            <a:spLocks noChangeArrowheads="1"/>
          </p:cNvSpPr>
          <p:nvPr/>
        </p:nvSpPr>
        <p:spPr bwMode="auto">
          <a:xfrm>
            <a:off x="11087100" y="4062413"/>
            <a:ext cx="248602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AR" sz="2100" b="1">
                <a:solidFill>
                  <a:srgbClr val="FFFF00"/>
                </a:solidFill>
                <a:latin typeface="Calibri" pitchFamily="34" charset="0"/>
              </a:rPr>
              <a:t>Santiago del Estero</a:t>
            </a:r>
          </a:p>
        </p:txBody>
      </p:sp>
      <p:sp>
        <p:nvSpPr>
          <p:cNvPr id="51216" name="18 CuadroTexto"/>
          <p:cNvSpPr txBox="1">
            <a:spLocks noChangeArrowheads="1"/>
          </p:cNvSpPr>
          <p:nvPr/>
        </p:nvSpPr>
        <p:spPr bwMode="auto">
          <a:xfrm>
            <a:off x="11087100" y="4495800"/>
            <a:ext cx="129778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AR" sz="2100" b="1">
                <a:solidFill>
                  <a:srgbClr val="FFFF00"/>
                </a:solidFill>
                <a:latin typeface="Calibri" pitchFamily="34" charset="0"/>
              </a:rPr>
              <a:t>Silípica</a:t>
            </a:r>
          </a:p>
        </p:txBody>
      </p:sp>
      <p:sp>
        <p:nvSpPr>
          <p:cNvPr id="51217" name="19 CuadroTexto"/>
          <p:cNvSpPr txBox="1">
            <a:spLocks noChangeArrowheads="1"/>
          </p:cNvSpPr>
          <p:nvPr/>
        </p:nvSpPr>
        <p:spPr bwMode="auto">
          <a:xfrm>
            <a:off x="9901238" y="4279107"/>
            <a:ext cx="1726407"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AR" sz="2100" b="1">
                <a:solidFill>
                  <a:srgbClr val="FFFF00"/>
                </a:solidFill>
                <a:latin typeface="Calibri" pitchFamily="34" charset="0"/>
              </a:rPr>
              <a:t>Guasayan</a:t>
            </a:r>
          </a:p>
        </p:txBody>
      </p:sp>
      <p:sp>
        <p:nvSpPr>
          <p:cNvPr id="51218" name="21 CuadroTexto"/>
          <p:cNvSpPr txBox="1">
            <a:spLocks noChangeArrowheads="1"/>
          </p:cNvSpPr>
          <p:nvPr/>
        </p:nvSpPr>
        <p:spPr bwMode="auto">
          <a:xfrm>
            <a:off x="4857750" y="4071938"/>
            <a:ext cx="385394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AR" sz="3600" b="1">
                <a:solidFill>
                  <a:srgbClr val="0070C0"/>
                </a:solidFill>
                <a:latin typeface="Calibri" pitchFamily="34" charset="0"/>
              </a:rPr>
              <a:t>12 departamentos</a:t>
            </a:r>
          </a:p>
          <a:p>
            <a:pPr eaLnBrk="1" hangingPunct="1"/>
            <a:r>
              <a:rPr lang="es-AR" sz="3600" b="1">
                <a:solidFill>
                  <a:srgbClr val="0070C0"/>
                </a:solidFill>
                <a:latin typeface="Calibri" pitchFamily="34" charset="0"/>
              </a:rPr>
              <a:t>540.660 habitantes</a:t>
            </a:r>
          </a:p>
          <a:p>
            <a:pPr eaLnBrk="1" hangingPunct="1"/>
            <a:endParaRPr lang="es-AR" sz="3600" b="1">
              <a:solidFill>
                <a:srgbClr val="0070C0"/>
              </a:solidFill>
              <a:latin typeface="Calibri" pitchFamily="34" charset="0"/>
            </a:endParaRPr>
          </a:p>
        </p:txBody>
      </p:sp>
      <p:sp>
        <p:nvSpPr>
          <p:cNvPr id="25" name="Rectangle 2"/>
          <p:cNvSpPr txBox="1">
            <a:spLocks noChangeArrowheads="1"/>
          </p:cNvSpPr>
          <p:nvPr/>
        </p:nvSpPr>
        <p:spPr bwMode="auto">
          <a:xfrm>
            <a:off x="3250407" y="2143125"/>
            <a:ext cx="6372225" cy="971550"/>
          </a:xfrm>
          <a:prstGeom prst="rect">
            <a:avLst/>
          </a:prstGeom>
          <a:noFill/>
          <a:ln w="9525">
            <a:noFill/>
            <a:miter lim="800000"/>
            <a:headEnd/>
            <a:tailEnd/>
          </a:ln>
          <a:effectLst/>
        </p:spPr>
        <p:txBody>
          <a:bodyPr anchor="ctr"/>
          <a:lstStyle/>
          <a:p>
            <a:pPr>
              <a:defRPr/>
            </a:pPr>
            <a:r>
              <a:rPr lang="es-AR" sz="4800" b="1" kern="0" dirty="0">
                <a:solidFill>
                  <a:schemeClr val="tx1">
                    <a:lumMod val="85000"/>
                    <a:lumOff val="15000"/>
                  </a:schemeClr>
                </a:solidFill>
                <a:latin typeface="Calibri" pitchFamily="34" charset="0"/>
                <a:ea typeface="+mj-ea"/>
                <a:cs typeface="Calibri" pitchFamily="34" charset="0"/>
              </a:rPr>
              <a:t>Corredor Oeste</a:t>
            </a:r>
          </a:p>
        </p:txBody>
      </p:sp>
      <p:sp>
        <p:nvSpPr>
          <p:cNvPr id="22" name="21 Rectángulo"/>
          <p:cNvSpPr/>
          <p:nvPr/>
        </p:nvSpPr>
        <p:spPr>
          <a:xfrm>
            <a:off x="2286000" y="1"/>
            <a:ext cx="13716000" cy="64293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r>
              <a:rPr lang="es-ES_tradnl" sz="2700" b="1" dirty="0">
                <a:solidFill>
                  <a:schemeClr val="bg1"/>
                </a:solidFill>
                <a:latin typeface="Calibri" pitchFamily="34" charset="0"/>
              </a:rPr>
              <a:t>Perspectiva del Modelo de Gestión, Administración y Ordenamiento Territorial</a:t>
            </a:r>
            <a:endParaRPr lang="es-ES_tradnl" sz="2700" dirty="0">
              <a:solidFill>
                <a:schemeClr val="bg1"/>
              </a:solidFill>
              <a:latin typeface="Calibri" pitchFamily="34" charset="0"/>
            </a:endParaRPr>
          </a:p>
        </p:txBody>
      </p:sp>
      <p:sp>
        <p:nvSpPr>
          <p:cNvPr id="20" name="CuadroTexto 19">
            <a:extLst>
              <a:ext uri="{FF2B5EF4-FFF2-40B4-BE49-F238E27FC236}">
                <a16:creationId xmlns:a16="http://schemas.microsoft.com/office/drawing/2014/main" id="{34C7BE73-A070-CF4D-9C1D-3DD113B9D922}"/>
              </a:ext>
            </a:extLst>
          </p:cNvPr>
          <p:cNvSpPr txBox="1"/>
          <p:nvPr/>
        </p:nvSpPr>
        <p:spPr>
          <a:xfrm>
            <a:off x="457200" y="1416924"/>
            <a:ext cx="4584909" cy="584775"/>
          </a:xfrm>
          <a:prstGeom prst="rect">
            <a:avLst/>
          </a:prstGeom>
          <a:noFill/>
        </p:spPr>
        <p:txBody>
          <a:bodyPr wrap="none" rtlCol="0">
            <a:spAutoFit/>
          </a:bodyPr>
          <a:lstStyle/>
          <a:p>
            <a:r>
              <a:rPr lang="es-AR" sz="3200" b="1" dirty="0"/>
              <a:t>ZONIFICACIÓN SANITARIA</a:t>
            </a:r>
          </a:p>
        </p:txBody>
      </p:sp>
      <p:pic>
        <p:nvPicPr>
          <p:cNvPr id="21" name="Imagen 20">
            <a:extLst>
              <a:ext uri="{FF2B5EF4-FFF2-40B4-BE49-F238E27FC236}">
                <a16:creationId xmlns:a16="http://schemas.microsoft.com/office/drawing/2014/main" id="{3EE99981-8C3E-FC47-A42A-D06CAB0D9C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364" y="8598262"/>
            <a:ext cx="2096770" cy="990600"/>
          </a:xfrm>
          <a:prstGeom prst="rect">
            <a:avLst/>
          </a:prstGeom>
        </p:spPr>
      </p:pic>
      <p:pic>
        <p:nvPicPr>
          <p:cNvPr id="23" name="Picture 20">
            <a:extLst>
              <a:ext uri="{FF2B5EF4-FFF2-40B4-BE49-F238E27FC236}">
                <a16:creationId xmlns:a16="http://schemas.microsoft.com/office/drawing/2014/main" id="{8E7D0A22-4E10-9B4B-9852-89F59C6F1986}"/>
              </a:ext>
            </a:extLst>
          </p:cNvPr>
          <p:cNvPicPr>
            <a:picLocks noChangeAspect="1"/>
          </p:cNvPicPr>
          <p:nvPr/>
        </p:nvPicPr>
        <p:blipFill>
          <a:blip r:embed="rId5"/>
          <a:srcRect/>
          <a:stretch>
            <a:fillRect/>
          </a:stretch>
        </p:blipFill>
        <p:spPr>
          <a:xfrm>
            <a:off x="3088322" y="8598262"/>
            <a:ext cx="1939932" cy="780823"/>
          </a:xfrm>
          <a:prstGeom prst="rect">
            <a:avLst/>
          </a:prstGeom>
        </p:spPr>
      </p:pic>
      <p:sp>
        <p:nvSpPr>
          <p:cNvPr id="24" name="TextBox 4">
            <a:extLst>
              <a:ext uri="{FF2B5EF4-FFF2-40B4-BE49-F238E27FC236}">
                <a16:creationId xmlns:a16="http://schemas.microsoft.com/office/drawing/2014/main" id="{C167457E-E963-7349-BE38-D991FA2A5974}"/>
              </a:ext>
            </a:extLst>
          </p:cNvPr>
          <p:cNvSpPr txBox="1"/>
          <p:nvPr/>
        </p:nvSpPr>
        <p:spPr>
          <a:xfrm>
            <a:off x="15468600" y="1293465"/>
            <a:ext cx="2384336" cy="1923604"/>
          </a:xfrm>
          <a:prstGeom prst="rect">
            <a:avLst/>
          </a:prstGeom>
        </p:spPr>
        <p:txBody>
          <a:bodyPr lIns="0" tIns="0" rIns="0" bIns="0" rtlCol="0" anchor="t">
            <a:spAutoFit/>
          </a:bodyPr>
          <a:lstStyle/>
          <a:p>
            <a:pPr algn="ctr">
              <a:lnSpc>
                <a:spcPts val="15000"/>
              </a:lnSpc>
            </a:pPr>
            <a:r>
              <a:rPr lang="en-US" sz="15000" i="1" spc="150" dirty="0">
                <a:solidFill>
                  <a:srgbClr val="4D4A46">
                    <a:alpha val="9804"/>
                  </a:srgbClr>
                </a:solidFill>
                <a:latin typeface="Gidole"/>
              </a:rPr>
              <a:t>25</a:t>
            </a:r>
            <a:endParaRPr lang="en-US" sz="15000" b="0" i="1" spc="150" dirty="0">
              <a:solidFill>
                <a:srgbClr val="4D4A46">
                  <a:alpha val="9804"/>
                </a:srgbClr>
              </a:solidFill>
              <a:latin typeface="Gidole"/>
            </a:endParaRPr>
          </a:p>
        </p:txBody>
      </p:sp>
    </p:spTree>
    <p:extLst>
      <p:ext uri="{BB962C8B-B14F-4D97-AF65-F5344CB8AC3E}">
        <p14:creationId xmlns:p14="http://schemas.microsoft.com/office/powerpoint/2010/main" val="154193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6088834" cy="10287000"/>
          </a:xfrm>
          <a:prstGeom prst="rect">
            <a:avLst/>
          </a:prstGeom>
          <a:solidFill>
            <a:srgbClr val="4D4A46">
              <a:alpha val="6666"/>
            </a:srgbClr>
          </a:solidFill>
        </p:spPr>
      </p:sp>
      <p:sp>
        <p:nvSpPr>
          <p:cNvPr id="3" name="TextBox 3"/>
          <p:cNvSpPr txBox="1"/>
          <p:nvPr/>
        </p:nvSpPr>
        <p:spPr>
          <a:xfrm>
            <a:off x="15857008" y="8157244"/>
            <a:ext cx="2384336" cy="1923604"/>
          </a:xfrm>
          <a:prstGeom prst="rect">
            <a:avLst/>
          </a:prstGeom>
        </p:spPr>
        <p:txBody>
          <a:bodyPr lIns="0" tIns="0" rIns="0" bIns="0" rtlCol="0" anchor="t">
            <a:spAutoFit/>
          </a:bodyPr>
          <a:lstStyle/>
          <a:p>
            <a:pPr algn="ctr">
              <a:lnSpc>
                <a:spcPts val="15000"/>
              </a:lnSpc>
            </a:pPr>
            <a:r>
              <a:rPr lang="en-US" sz="15000" i="1" spc="150" dirty="0">
                <a:solidFill>
                  <a:srgbClr val="4D4A46">
                    <a:alpha val="9804"/>
                  </a:srgbClr>
                </a:solidFill>
                <a:latin typeface="Gidole"/>
              </a:rPr>
              <a:t>26</a:t>
            </a:r>
            <a:endParaRPr lang="en-US" sz="15000" b="0" i="1" spc="150" dirty="0">
              <a:solidFill>
                <a:srgbClr val="4D4A46">
                  <a:alpha val="9804"/>
                </a:srgbClr>
              </a:solidFill>
              <a:latin typeface="Gidole"/>
            </a:endParaRPr>
          </a:p>
        </p:txBody>
      </p:sp>
      <p:sp>
        <p:nvSpPr>
          <p:cNvPr id="5" name="AutoShape 5"/>
          <p:cNvSpPr/>
          <p:nvPr/>
        </p:nvSpPr>
        <p:spPr>
          <a:xfrm>
            <a:off x="1028700" y="1028700"/>
            <a:ext cx="396747" cy="330337"/>
          </a:xfrm>
          <a:prstGeom prst="rect">
            <a:avLst/>
          </a:prstGeom>
          <a:solidFill>
            <a:srgbClr val="4D4A46">
              <a:alpha val="14901"/>
            </a:srgbClr>
          </a:solidFill>
        </p:spPr>
      </p:sp>
      <p:pic>
        <p:nvPicPr>
          <p:cNvPr id="14" name="Imagen 13">
            <a:extLst>
              <a:ext uri="{FF2B5EF4-FFF2-40B4-BE49-F238E27FC236}">
                <a16:creationId xmlns:a16="http://schemas.microsoft.com/office/drawing/2014/main" id="{58DBDCBD-377E-0944-976B-F936ABFA3C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28618" y="647700"/>
            <a:ext cx="5956300" cy="8128000"/>
          </a:xfrm>
          <a:prstGeom prst="rect">
            <a:avLst/>
          </a:prstGeom>
        </p:spPr>
      </p:pic>
      <p:sp>
        <p:nvSpPr>
          <p:cNvPr id="15" name="CuadroTexto 14">
            <a:extLst>
              <a:ext uri="{FF2B5EF4-FFF2-40B4-BE49-F238E27FC236}">
                <a16:creationId xmlns:a16="http://schemas.microsoft.com/office/drawing/2014/main" id="{3262CF78-0D4A-334A-927A-526214E60C1D}"/>
              </a:ext>
            </a:extLst>
          </p:cNvPr>
          <p:cNvSpPr txBox="1"/>
          <p:nvPr/>
        </p:nvSpPr>
        <p:spPr>
          <a:xfrm>
            <a:off x="4343400" y="2095500"/>
            <a:ext cx="4584909" cy="584775"/>
          </a:xfrm>
          <a:prstGeom prst="rect">
            <a:avLst/>
          </a:prstGeom>
          <a:noFill/>
        </p:spPr>
        <p:txBody>
          <a:bodyPr wrap="none" rtlCol="0">
            <a:spAutoFit/>
          </a:bodyPr>
          <a:lstStyle/>
          <a:p>
            <a:r>
              <a:rPr lang="es-AR" sz="3200" b="1" dirty="0"/>
              <a:t>ZONIFICACIÓN SANITARIA</a:t>
            </a:r>
          </a:p>
        </p:txBody>
      </p:sp>
      <p:pic>
        <p:nvPicPr>
          <p:cNvPr id="16" name="Imagen 15">
            <a:extLst>
              <a:ext uri="{FF2B5EF4-FFF2-40B4-BE49-F238E27FC236}">
                <a16:creationId xmlns:a16="http://schemas.microsoft.com/office/drawing/2014/main" id="{107D772A-E2EB-C747-AD4A-DA60CE4D7E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083" y="8280400"/>
            <a:ext cx="2096770" cy="990600"/>
          </a:xfrm>
          <a:prstGeom prst="rect">
            <a:avLst/>
          </a:prstGeom>
        </p:spPr>
      </p:pic>
      <p:pic>
        <p:nvPicPr>
          <p:cNvPr id="17" name="Picture 20">
            <a:extLst>
              <a:ext uri="{FF2B5EF4-FFF2-40B4-BE49-F238E27FC236}">
                <a16:creationId xmlns:a16="http://schemas.microsoft.com/office/drawing/2014/main" id="{E16E068D-52DB-4545-A3E7-FA12BF4AD6EE}"/>
              </a:ext>
            </a:extLst>
          </p:cNvPr>
          <p:cNvPicPr>
            <a:picLocks noChangeAspect="1"/>
          </p:cNvPicPr>
          <p:nvPr/>
        </p:nvPicPr>
        <p:blipFill>
          <a:blip r:embed="rId4"/>
          <a:srcRect/>
          <a:stretch>
            <a:fillRect/>
          </a:stretch>
        </p:blipFill>
        <p:spPr>
          <a:xfrm>
            <a:off x="3949041" y="8280400"/>
            <a:ext cx="1939932" cy="780823"/>
          </a:xfrm>
          <a:prstGeom prst="rect">
            <a:avLst/>
          </a:prstGeom>
        </p:spPr>
      </p:pic>
    </p:spTree>
    <p:extLst>
      <p:ext uri="{BB962C8B-B14F-4D97-AF65-F5344CB8AC3E}">
        <p14:creationId xmlns:p14="http://schemas.microsoft.com/office/powerpoint/2010/main" val="1717323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sp>
        <p:nvSpPr>
          <p:cNvPr id="2" name="AutoShape 2"/>
          <p:cNvSpPr/>
          <p:nvPr/>
        </p:nvSpPr>
        <p:spPr>
          <a:xfrm>
            <a:off x="0" y="0"/>
            <a:ext cx="16088834" cy="10287000"/>
          </a:xfrm>
          <a:prstGeom prst="rect">
            <a:avLst/>
          </a:prstGeom>
          <a:solidFill>
            <a:srgbClr val="4D4A46">
              <a:alpha val="6666"/>
            </a:srgbClr>
          </a:solidFill>
        </p:spPr>
      </p:sp>
      <p:sp>
        <p:nvSpPr>
          <p:cNvPr id="3" name="TextBox 3"/>
          <p:cNvSpPr txBox="1"/>
          <p:nvPr/>
        </p:nvSpPr>
        <p:spPr>
          <a:xfrm>
            <a:off x="14896666" y="7270055"/>
            <a:ext cx="2384336" cy="1923604"/>
          </a:xfrm>
          <a:prstGeom prst="rect">
            <a:avLst/>
          </a:prstGeom>
        </p:spPr>
        <p:txBody>
          <a:bodyPr lIns="0" tIns="0" rIns="0" bIns="0" rtlCol="0" anchor="t">
            <a:spAutoFit/>
          </a:bodyPr>
          <a:lstStyle/>
          <a:p>
            <a:pPr algn="ctr">
              <a:lnSpc>
                <a:spcPts val="15000"/>
              </a:lnSpc>
            </a:pPr>
            <a:r>
              <a:rPr lang="en-US" sz="15000" i="1" spc="150" dirty="0">
                <a:solidFill>
                  <a:srgbClr val="4D4A46">
                    <a:alpha val="9804"/>
                  </a:srgbClr>
                </a:solidFill>
                <a:latin typeface="Gidole"/>
              </a:rPr>
              <a:t>22</a:t>
            </a:r>
            <a:endParaRPr lang="en-US" sz="15000" b="0" i="1" spc="150" dirty="0">
              <a:solidFill>
                <a:srgbClr val="4D4A46">
                  <a:alpha val="9804"/>
                </a:srgbClr>
              </a:solidFill>
              <a:latin typeface="Gidole"/>
            </a:endParaRPr>
          </a:p>
        </p:txBody>
      </p:sp>
      <p:sp>
        <p:nvSpPr>
          <p:cNvPr id="5" name="AutoShape 5"/>
          <p:cNvSpPr/>
          <p:nvPr/>
        </p:nvSpPr>
        <p:spPr>
          <a:xfrm>
            <a:off x="1028700" y="1028700"/>
            <a:ext cx="396747" cy="330337"/>
          </a:xfrm>
          <a:prstGeom prst="rect">
            <a:avLst/>
          </a:prstGeom>
          <a:solidFill>
            <a:srgbClr val="4D4A46">
              <a:alpha val="14901"/>
            </a:srgbClr>
          </a:solidFill>
        </p:spPr>
      </p:sp>
      <p:pic>
        <p:nvPicPr>
          <p:cNvPr id="14" name="Imagen 13">
            <a:extLst>
              <a:ext uri="{FF2B5EF4-FFF2-40B4-BE49-F238E27FC236}">
                <a16:creationId xmlns:a16="http://schemas.microsoft.com/office/drawing/2014/main" id="{E5C93A0B-4C13-434A-A601-E0BCB42FFF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695" y="1030084"/>
            <a:ext cx="4133509" cy="5523758"/>
          </a:xfrm>
          <a:prstGeom prst="rect">
            <a:avLst/>
          </a:prstGeom>
        </p:spPr>
      </p:pic>
      <p:pic>
        <p:nvPicPr>
          <p:cNvPr id="16" name="Imagen 15">
            <a:extLst>
              <a:ext uri="{FF2B5EF4-FFF2-40B4-BE49-F238E27FC236}">
                <a16:creationId xmlns:a16="http://schemas.microsoft.com/office/drawing/2014/main" id="{473BBFE9-7ED0-BD4D-83EE-AE65FA2819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418" y="1079296"/>
            <a:ext cx="4178182" cy="5360470"/>
          </a:xfrm>
          <a:prstGeom prst="rect">
            <a:avLst/>
          </a:prstGeom>
        </p:spPr>
      </p:pic>
      <p:sp>
        <p:nvSpPr>
          <p:cNvPr id="17" name="CuadroTexto 16">
            <a:extLst>
              <a:ext uri="{FF2B5EF4-FFF2-40B4-BE49-F238E27FC236}">
                <a16:creationId xmlns:a16="http://schemas.microsoft.com/office/drawing/2014/main" id="{6DEC4C4B-E4EA-AA44-9EBF-85514E9AED22}"/>
              </a:ext>
            </a:extLst>
          </p:cNvPr>
          <p:cNvSpPr txBox="1"/>
          <p:nvPr/>
        </p:nvSpPr>
        <p:spPr>
          <a:xfrm>
            <a:off x="1401634" y="362126"/>
            <a:ext cx="5010218" cy="369332"/>
          </a:xfrm>
          <a:prstGeom prst="rect">
            <a:avLst/>
          </a:prstGeom>
          <a:noFill/>
        </p:spPr>
        <p:txBody>
          <a:bodyPr wrap="none" rtlCol="0">
            <a:spAutoFit/>
          </a:bodyPr>
          <a:lstStyle/>
          <a:p>
            <a:r>
              <a:rPr lang="es-AR" b="1" dirty="0"/>
              <a:t>Establecimientos de Salud con Internación General</a:t>
            </a:r>
          </a:p>
        </p:txBody>
      </p:sp>
      <p:sp>
        <p:nvSpPr>
          <p:cNvPr id="18" name="CuadroTexto 17">
            <a:extLst>
              <a:ext uri="{FF2B5EF4-FFF2-40B4-BE49-F238E27FC236}">
                <a16:creationId xmlns:a16="http://schemas.microsoft.com/office/drawing/2014/main" id="{FCBC04D6-80D0-D74C-85A1-385BF9ECE13E}"/>
              </a:ext>
            </a:extLst>
          </p:cNvPr>
          <p:cNvSpPr txBox="1"/>
          <p:nvPr/>
        </p:nvSpPr>
        <p:spPr>
          <a:xfrm>
            <a:off x="7675681" y="417196"/>
            <a:ext cx="6349880" cy="369332"/>
          </a:xfrm>
          <a:prstGeom prst="rect">
            <a:avLst/>
          </a:prstGeom>
          <a:noFill/>
        </p:spPr>
        <p:txBody>
          <a:bodyPr wrap="none" rtlCol="0">
            <a:spAutoFit/>
          </a:bodyPr>
          <a:lstStyle/>
          <a:p>
            <a:r>
              <a:rPr lang="es-AR" b="1" dirty="0"/>
              <a:t>Establecimientos de Salud sin internación para Dx y Tratamiento </a:t>
            </a:r>
          </a:p>
        </p:txBody>
      </p:sp>
      <p:graphicFrame>
        <p:nvGraphicFramePr>
          <p:cNvPr id="19" name="Gráfico 18">
            <a:extLst>
              <a:ext uri="{FF2B5EF4-FFF2-40B4-BE49-F238E27FC236}">
                <a16:creationId xmlns:a16="http://schemas.microsoft.com/office/drawing/2014/main" id="{7D3A81F3-4A5B-454E-81BF-EEC75BFE548D}"/>
              </a:ext>
            </a:extLst>
          </p:cNvPr>
          <p:cNvGraphicFramePr>
            <a:graphicFrameLocks/>
          </p:cNvGraphicFramePr>
          <p:nvPr>
            <p:extLst>
              <p:ext uri="{D42A27DB-BD31-4B8C-83A1-F6EECF244321}">
                <p14:modId xmlns:p14="http://schemas.microsoft.com/office/powerpoint/2010/main" val="3032352582"/>
              </p:ext>
            </p:extLst>
          </p:nvPr>
        </p:nvGraphicFramePr>
        <p:xfrm>
          <a:off x="10515600" y="1028700"/>
          <a:ext cx="7912100" cy="4965700"/>
        </p:xfrm>
        <a:graphic>
          <a:graphicData uri="http://schemas.openxmlformats.org/drawingml/2006/chart">
            <c:chart xmlns:c="http://schemas.openxmlformats.org/drawingml/2006/chart" xmlns:r="http://schemas.openxmlformats.org/officeDocument/2006/relationships" r:id="rId4"/>
          </a:graphicData>
        </a:graphic>
      </p:graphicFrame>
      <p:pic>
        <p:nvPicPr>
          <p:cNvPr id="20" name="Imagen 19">
            <a:extLst>
              <a:ext uri="{FF2B5EF4-FFF2-40B4-BE49-F238E27FC236}">
                <a16:creationId xmlns:a16="http://schemas.microsoft.com/office/drawing/2014/main" id="{7C4B641D-151C-A548-914B-5E5E260964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352" y="8417817"/>
            <a:ext cx="1774190" cy="838200"/>
          </a:xfrm>
          <a:prstGeom prst="rect">
            <a:avLst/>
          </a:prstGeom>
        </p:spPr>
      </p:pic>
      <p:pic>
        <p:nvPicPr>
          <p:cNvPr id="21" name="Picture 20">
            <a:extLst>
              <a:ext uri="{FF2B5EF4-FFF2-40B4-BE49-F238E27FC236}">
                <a16:creationId xmlns:a16="http://schemas.microsoft.com/office/drawing/2014/main" id="{71164298-3C19-ED45-BFDD-F07BE239ECC5}"/>
              </a:ext>
            </a:extLst>
          </p:cNvPr>
          <p:cNvPicPr>
            <a:picLocks noChangeAspect="1"/>
          </p:cNvPicPr>
          <p:nvPr/>
        </p:nvPicPr>
        <p:blipFill>
          <a:blip r:embed="rId6"/>
          <a:srcRect/>
          <a:stretch>
            <a:fillRect/>
          </a:stretch>
        </p:blipFill>
        <p:spPr>
          <a:xfrm>
            <a:off x="2472971" y="8417817"/>
            <a:ext cx="1641480" cy="660696"/>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6088834" cy="10287000"/>
          </a:xfrm>
          <a:prstGeom prst="rect">
            <a:avLst/>
          </a:prstGeom>
          <a:solidFill>
            <a:srgbClr val="4D4A46">
              <a:alpha val="6666"/>
            </a:srgbClr>
          </a:solidFill>
        </p:spPr>
      </p:sp>
      <p:sp>
        <p:nvSpPr>
          <p:cNvPr id="3" name="TextBox 3"/>
          <p:cNvSpPr txBox="1"/>
          <p:nvPr/>
        </p:nvSpPr>
        <p:spPr>
          <a:xfrm>
            <a:off x="14896666" y="7270055"/>
            <a:ext cx="2384336" cy="1923604"/>
          </a:xfrm>
          <a:prstGeom prst="rect">
            <a:avLst/>
          </a:prstGeom>
        </p:spPr>
        <p:txBody>
          <a:bodyPr lIns="0" tIns="0" rIns="0" bIns="0" rtlCol="0" anchor="t">
            <a:spAutoFit/>
          </a:bodyPr>
          <a:lstStyle/>
          <a:p>
            <a:pPr algn="ctr">
              <a:lnSpc>
                <a:spcPts val="15000"/>
              </a:lnSpc>
            </a:pPr>
            <a:r>
              <a:rPr lang="en-US" sz="15000" i="1" spc="150" dirty="0">
                <a:solidFill>
                  <a:srgbClr val="4D4A46">
                    <a:alpha val="9804"/>
                  </a:srgbClr>
                </a:solidFill>
                <a:latin typeface="Gidole"/>
              </a:rPr>
              <a:t>22</a:t>
            </a:r>
            <a:endParaRPr lang="en-US" sz="15000" b="0" i="1" spc="150" dirty="0">
              <a:solidFill>
                <a:srgbClr val="4D4A46">
                  <a:alpha val="9804"/>
                </a:srgbClr>
              </a:solidFill>
              <a:latin typeface="Gidole"/>
            </a:endParaRPr>
          </a:p>
        </p:txBody>
      </p:sp>
      <p:sp>
        <p:nvSpPr>
          <p:cNvPr id="5" name="AutoShape 5"/>
          <p:cNvSpPr/>
          <p:nvPr/>
        </p:nvSpPr>
        <p:spPr>
          <a:xfrm>
            <a:off x="1028700" y="1028700"/>
            <a:ext cx="396747" cy="330337"/>
          </a:xfrm>
          <a:prstGeom prst="rect">
            <a:avLst/>
          </a:prstGeom>
          <a:solidFill>
            <a:srgbClr val="4D4A46">
              <a:alpha val="14901"/>
            </a:srgbClr>
          </a:solidFill>
        </p:spPr>
      </p:sp>
      <p:graphicFrame>
        <p:nvGraphicFramePr>
          <p:cNvPr id="19" name="Gráfico 18">
            <a:extLst>
              <a:ext uri="{FF2B5EF4-FFF2-40B4-BE49-F238E27FC236}">
                <a16:creationId xmlns:a16="http://schemas.microsoft.com/office/drawing/2014/main" id="{7D3A81F3-4A5B-454E-81BF-EEC75BFE548D}"/>
              </a:ext>
            </a:extLst>
          </p:cNvPr>
          <p:cNvGraphicFramePr>
            <a:graphicFrameLocks/>
          </p:cNvGraphicFramePr>
          <p:nvPr>
            <p:extLst/>
          </p:nvPr>
        </p:nvGraphicFramePr>
        <p:xfrm>
          <a:off x="10515600" y="1028700"/>
          <a:ext cx="7912100" cy="4965700"/>
        </p:xfrm>
        <a:graphic>
          <a:graphicData uri="http://schemas.openxmlformats.org/drawingml/2006/chart">
            <c:chart xmlns:c="http://schemas.openxmlformats.org/drawingml/2006/chart" xmlns:r="http://schemas.openxmlformats.org/officeDocument/2006/relationships" r:id="rId2"/>
          </a:graphicData>
        </a:graphic>
      </p:graphicFrame>
      <p:pic>
        <p:nvPicPr>
          <p:cNvPr id="20" name="Imagen 19">
            <a:extLst>
              <a:ext uri="{FF2B5EF4-FFF2-40B4-BE49-F238E27FC236}">
                <a16:creationId xmlns:a16="http://schemas.microsoft.com/office/drawing/2014/main" id="{7C4B641D-151C-A548-914B-5E5E26096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352" y="8417817"/>
            <a:ext cx="1774190" cy="838200"/>
          </a:xfrm>
          <a:prstGeom prst="rect">
            <a:avLst/>
          </a:prstGeom>
        </p:spPr>
      </p:pic>
      <p:pic>
        <p:nvPicPr>
          <p:cNvPr id="21" name="Picture 20">
            <a:extLst>
              <a:ext uri="{FF2B5EF4-FFF2-40B4-BE49-F238E27FC236}">
                <a16:creationId xmlns:a16="http://schemas.microsoft.com/office/drawing/2014/main" id="{71164298-3C19-ED45-BFDD-F07BE239ECC5}"/>
              </a:ext>
            </a:extLst>
          </p:cNvPr>
          <p:cNvPicPr>
            <a:picLocks noChangeAspect="1"/>
          </p:cNvPicPr>
          <p:nvPr/>
        </p:nvPicPr>
        <p:blipFill>
          <a:blip r:embed="rId4"/>
          <a:srcRect/>
          <a:stretch>
            <a:fillRect/>
          </a:stretch>
        </p:blipFill>
        <p:spPr>
          <a:xfrm>
            <a:off x="2472971" y="8417817"/>
            <a:ext cx="1641480" cy="660696"/>
          </a:xfrm>
          <a:prstGeom prst="rect">
            <a:avLst/>
          </a:prstGeom>
        </p:spPr>
      </p:pic>
      <p:pic>
        <p:nvPicPr>
          <p:cNvPr id="6" name="Imagen 5">
            <a:extLst>
              <a:ext uri="{FF2B5EF4-FFF2-40B4-BE49-F238E27FC236}">
                <a16:creationId xmlns:a16="http://schemas.microsoft.com/office/drawing/2014/main" id="{D380BBF5-D199-3D4B-90ED-0494BFA373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87955"/>
            <a:ext cx="17866863" cy="8041908"/>
          </a:xfrm>
          <a:prstGeom prst="rect">
            <a:avLst/>
          </a:prstGeom>
        </p:spPr>
      </p:pic>
      <p:sp>
        <p:nvSpPr>
          <p:cNvPr id="22" name="AutoShape 2">
            <a:extLst>
              <a:ext uri="{FF2B5EF4-FFF2-40B4-BE49-F238E27FC236}">
                <a16:creationId xmlns:a16="http://schemas.microsoft.com/office/drawing/2014/main" id="{1763919E-3C78-4847-B87E-91FB230A32A2}"/>
              </a:ext>
            </a:extLst>
          </p:cNvPr>
          <p:cNvSpPr/>
          <p:nvPr/>
        </p:nvSpPr>
        <p:spPr>
          <a:xfrm>
            <a:off x="10886" y="-5443"/>
            <a:ext cx="16088834" cy="10287000"/>
          </a:xfrm>
          <a:prstGeom prst="rect">
            <a:avLst/>
          </a:prstGeom>
          <a:solidFill>
            <a:srgbClr val="4D4A46">
              <a:alpha val="6666"/>
            </a:srgbClr>
          </a:solidFill>
        </p:spPr>
      </p:sp>
    </p:spTree>
    <p:extLst>
      <p:ext uri="{BB962C8B-B14F-4D97-AF65-F5344CB8AC3E}">
        <p14:creationId xmlns:p14="http://schemas.microsoft.com/office/powerpoint/2010/main" val="964018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6088834" cy="10287000"/>
          </a:xfrm>
          <a:prstGeom prst="rect">
            <a:avLst/>
          </a:prstGeom>
          <a:solidFill>
            <a:srgbClr val="4D4A46">
              <a:alpha val="6666"/>
            </a:srgbClr>
          </a:solidFill>
        </p:spPr>
      </p:sp>
      <p:sp>
        <p:nvSpPr>
          <p:cNvPr id="3" name="TextBox 3"/>
          <p:cNvSpPr txBox="1"/>
          <p:nvPr/>
        </p:nvSpPr>
        <p:spPr>
          <a:xfrm>
            <a:off x="14896666" y="7270055"/>
            <a:ext cx="2384336" cy="1923604"/>
          </a:xfrm>
          <a:prstGeom prst="rect">
            <a:avLst/>
          </a:prstGeom>
        </p:spPr>
        <p:txBody>
          <a:bodyPr lIns="0" tIns="0" rIns="0" bIns="0" rtlCol="0" anchor="t">
            <a:spAutoFit/>
          </a:bodyPr>
          <a:lstStyle/>
          <a:p>
            <a:pPr algn="ctr">
              <a:lnSpc>
                <a:spcPts val="15000"/>
              </a:lnSpc>
            </a:pPr>
            <a:r>
              <a:rPr lang="en-US" sz="15000" i="1" spc="150" dirty="0">
                <a:solidFill>
                  <a:srgbClr val="4D4A46">
                    <a:alpha val="9804"/>
                  </a:srgbClr>
                </a:solidFill>
                <a:latin typeface="Gidole"/>
              </a:rPr>
              <a:t>22</a:t>
            </a:r>
            <a:endParaRPr lang="en-US" sz="15000" b="0" i="1" spc="150" dirty="0">
              <a:solidFill>
                <a:srgbClr val="4D4A46">
                  <a:alpha val="9804"/>
                </a:srgbClr>
              </a:solidFill>
              <a:latin typeface="Gidole"/>
            </a:endParaRPr>
          </a:p>
        </p:txBody>
      </p:sp>
      <p:sp>
        <p:nvSpPr>
          <p:cNvPr id="5" name="AutoShape 5"/>
          <p:cNvSpPr/>
          <p:nvPr/>
        </p:nvSpPr>
        <p:spPr>
          <a:xfrm>
            <a:off x="1028700" y="1028700"/>
            <a:ext cx="396747" cy="330337"/>
          </a:xfrm>
          <a:prstGeom prst="rect">
            <a:avLst/>
          </a:prstGeom>
          <a:solidFill>
            <a:srgbClr val="4D4A46">
              <a:alpha val="14901"/>
            </a:srgbClr>
          </a:solidFill>
        </p:spPr>
      </p:sp>
      <p:pic>
        <p:nvPicPr>
          <p:cNvPr id="20" name="Imagen 19">
            <a:extLst>
              <a:ext uri="{FF2B5EF4-FFF2-40B4-BE49-F238E27FC236}">
                <a16:creationId xmlns:a16="http://schemas.microsoft.com/office/drawing/2014/main" id="{7C4B641D-151C-A548-914B-5E5E260964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352" y="8417817"/>
            <a:ext cx="1774190" cy="838200"/>
          </a:xfrm>
          <a:prstGeom prst="rect">
            <a:avLst/>
          </a:prstGeom>
        </p:spPr>
      </p:pic>
      <p:pic>
        <p:nvPicPr>
          <p:cNvPr id="21" name="Picture 20">
            <a:extLst>
              <a:ext uri="{FF2B5EF4-FFF2-40B4-BE49-F238E27FC236}">
                <a16:creationId xmlns:a16="http://schemas.microsoft.com/office/drawing/2014/main" id="{71164298-3C19-ED45-BFDD-F07BE239ECC5}"/>
              </a:ext>
            </a:extLst>
          </p:cNvPr>
          <p:cNvPicPr>
            <a:picLocks noChangeAspect="1"/>
          </p:cNvPicPr>
          <p:nvPr/>
        </p:nvPicPr>
        <p:blipFill>
          <a:blip r:embed="rId3"/>
          <a:srcRect/>
          <a:stretch>
            <a:fillRect/>
          </a:stretch>
        </p:blipFill>
        <p:spPr>
          <a:xfrm>
            <a:off x="2472971" y="8417817"/>
            <a:ext cx="1641480" cy="660696"/>
          </a:xfrm>
          <a:prstGeom prst="rect">
            <a:avLst/>
          </a:prstGeom>
        </p:spPr>
      </p:pic>
      <p:sp>
        <p:nvSpPr>
          <p:cNvPr id="22" name="AutoShape 2">
            <a:extLst>
              <a:ext uri="{FF2B5EF4-FFF2-40B4-BE49-F238E27FC236}">
                <a16:creationId xmlns:a16="http://schemas.microsoft.com/office/drawing/2014/main" id="{1763919E-3C78-4847-B87E-91FB230A32A2}"/>
              </a:ext>
            </a:extLst>
          </p:cNvPr>
          <p:cNvSpPr/>
          <p:nvPr/>
        </p:nvSpPr>
        <p:spPr>
          <a:xfrm>
            <a:off x="0" y="0"/>
            <a:ext cx="16088834" cy="10287000"/>
          </a:xfrm>
          <a:prstGeom prst="rect">
            <a:avLst/>
          </a:prstGeom>
          <a:solidFill>
            <a:srgbClr val="4D4A46">
              <a:alpha val="6666"/>
            </a:srgbClr>
          </a:solidFill>
        </p:spPr>
      </p:sp>
      <p:pic>
        <p:nvPicPr>
          <p:cNvPr id="23" name="Imagen 22">
            <a:extLst>
              <a:ext uri="{FF2B5EF4-FFF2-40B4-BE49-F238E27FC236}">
                <a16:creationId xmlns:a16="http://schemas.microsoft.com/office/drawing/2014/main" id="{80A82376-8374-1443-AE12-29B7BD121E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39317"/>
            <a:ext cx="15860234" cy="7984915"/>
          </a:xfrm>
          <a:prstGeom prst="rect">
            <a:avLst/>
          </a:prstGeom>
        </p:spPr>
      </p:pic>
    </p:spTree>
    <p:extLst>
      <p:ext uri="{BB962C8B-B14F-4D97-AF65-F5344CB8AC3E}">
        <p14:creationId xmlns:p14="http://schemas.microsoft.com/office/powerpoint/2010/main" val="2770184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AD72679-5D81-4040-BEAB-F148595EBC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905" y="1181100"/>
            <a:ext cx="18888470" cy="8382000"/>
          </a:xfrm>
          <a:prstGeom prst="rect">
            <a:avLst/>
          </a:prstGeom>
        </p:spPr>
      </p:pic>
    </p:spTree>
    <p:extLst>
      <p:ext uri="{BB962C8B-B14F-4D97-AF65-F5344CB8AC3E}">
        <p14:creationId xmlns:p14="http://schemas.microsoft.com/office/powerpoint/2010/main" val="2397753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225381" y="1354703"/>
            <a:ext cx="13181526" cy="3323987"/>
          </a:xfrm>
          <a:prstGeom prst="rect">
            <a:avLst/>
          </a:prstGeom>
        </p:spPr>
        <p:txBody>
          <a:bodyPr wrap="square">
            <a:spAutoFit/>
          </a:bodyPr>
          <a:lstStyle/>
          <a:p>
            <a:r>
              <a:rPr lang="es-ES" sz="3000" b="1" dirty="0"/>
              <a:t>El contrato social es un acuerdo real o hipotético realizado en el interior de un grupo por sus miembros, como por ejemplo el que se adquiere en un Estado en relación a los derechos y deberes del estado y de sus ciudadanos. Se parte de la idea de que todos los miembros del grupo están de acuerdo por voluntad propia con el contrato social, en virtud de lo cual admiten la existencia de una autoridad, de unas normas morales y leyes, a las que se someten. El pacto social es una hipótesis explicativa de la autoridad política y del orden social.</a:t>
            </a:r>
          </a:p>
        </p:txBody>
      </p:sp>
      <p:sp>
        <p:nvSpPr>
          <p:cNvPr id="13" name="CuadroTexto 12"/>
          <p:cNvSpPr txBox="1"/>
          <p:nvPr/>
        </p:nvSpPr>
        <p:spPr>
          <a:xfrm>
            <a:off x="1" y="425003"/>
            <a:ext cx="4453783" cy="646331"/>
          </a:xfrm>
          <a:prstGeom prst="rect">
            <a:avLst/>
          </a:prstGeom>
          <a:noFill/>
        </p:spPr>
        <p:txBody>
          <a:bodyPr wrap="none" rtlCol="0">
            <a:spAutoFit/>
          </a:bodyPr>
          <a:lstStyle/>
          <a:p>
            <a:r>
              <a:rPr lang="es-ES" sz="3600" b="1" dirty="0"/>
              <a:t>UN PACTO PARA VIVIR</a:t>
            </a:r>
          </a:p>
        </p:txBody>
      </p:sp>
      <p:pic>
        <p:nvPicPr>
          <p:cNvPr id="14" name="Imagen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18654" y="1117500"/>
            <a:ext cx="3657600" cy="2743200"/>
          </a:xfrm>
          <a:prstGeom prst="rect">
            <a:avLst/>
          </a:prstGeom>
        </p:spPr>
      </p:pic>
      <p:sp>
        <p:nvSpPr>
          <p:cNvPr id="2" name="Rectángulo 1"/>
          <p:cNvSpPr/>
          <p:nvPr/>
        </p:nvSpPr>
        <p:spPr>
          <a:xfrm>
            <a:off x="649885" y="5568017"/>
            <a:ext cx="7516412" cy="1552348"/>
          </a:xfrm>
          <a:prstGeom prst="rect">
            <a:avLst/>
          </a:prstGeom>
        </p:spPr>
        <p:txBody>
          <a:bodyPr wrap="square">
            <a:spAutoFit/>
          </a:bodyPr>
          <a:lstStyle/>
          <a:p>
            <a:pPr marL="514350" indent="-514350">
              <a:lnSpc>
                <a:spcPct val="107000"/>
              </a:lnSpc>
              <a:buFont typeface="Wingdings" panose="05000000000000000000" pitchFamily="2" charset="2"/>
              <a:buChar char=""/>
            </a:pPr>
            <a:r>
              <a:rPr lang="es-ES" sz="3000" b="1" dirty="0">
                <a:latin typeface="+mj-lt"/>
                <a:ea typeface="Calibri" panose="020F0502020204030204" pitchFamily="34" charset="0"/>
                <a:cs typeface="Times New Roman" panose="02020603050405020304" pitchFamily="18" charset="0"/>
              </a:rPr>
              <a:t>Los individuos y sus asociaciones.</a:t>
            </a:r>
          </a:p>
          <a:p>
            <a:pPr marL="514350" indent="-514350">
              <a:lnSpc>
                <a:spcPct val="107000"/>
              </a:lnSpc>
              <a:buFont typeface="Wingdings" panose="05000000000000000000" pitchFamily="2" charset="2"/>
              <a:buChar char=""/>
            </a:pPr>
            <a:r>
              <a:rPr lang="es-ES" sz="3000" b="1" dirty="0">
                <a:latin typeface="+mj-lt"/>
                <a:ea typeface="Calibri" panose="020F0502020204030204" pitchFamily="34" charset="0"/>
                <a:cs typeface="Times New Roman" panose="02020603050405020304" pitchFamily="18" charset="0"/>
              </a:rPr>
              <a:t>La ciudadanía territorialmente fundada.</a:t>
            </a:r>
          </a:p>
          <a:p>
            <a:pPr marL="514350" indent="-514350">
              <a:lnSpc>
                <a:spcPct val="107000"/>
              </a:lnSpc>
              <a:spcAft>
                <a:spcPts val="1200"/>
              </a:spcAft>
              <a:buFont typeface="Wingdings" panose="05000000000000000000" pitchFamily="2" charset="2"/>
              <a:buChar char=""/>
            </a:pPr>
            <a:r>
              <a:rPr lang="es-ES" sz="3000" b="1" dirty="0">
                <a:latin typeface="+mj-lt"/>
                <a:ea typeface="Calibri" panose="020F0502020204030204" pitchFamily="34" charset="0"/>
                <a:cs typeface="Times New Roman" panose="02020603050405020304" pitchFamily="18" charset="0"/>
              </a:rPr>
              <a:t>Comercio público de intereses.</a:t>
            </a:r>
          </a:p>
        </p:txBody>
      </p:sp>
      <p:grpSp>
        <p:nvGrpSpPr>
          <p:cNvPr id="6" name="Grupo 5"/>
          <p:cNvGrpSpPr/>
          <p:nvPr/>
        </p:nvGrpSpPr>
        <p:grpSpPr>
          <a:xfrm rot="10800000">
            <a:off x="8166295" y="5568017"/>
            <a:ext cx="590843" cy="1775319"/>
            <a:chOff x="1120462" y="1197735"/>
            <a:chExt cx="309093" cy="643944"/>
          </a:xfrm>
        </p:grpSpPr>
        <p:cxnSp>
          <p:nvCxnSpPr>
            <p:cNvPr id="7" name="Conector recto 6"/>
            <p:cNvCxnSpPr/>
            <p:nvPr/>
          </p:nvCxnSpPr>
          <p:spPr>
            <a:xfrm>
              <a:off x="1120462" y="1197735"/>
              <a:ext cx="0" cy="6310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ector recto 7"/>
            <p:cNvCxnSpPr/>
            <p:nvPr/>
          </p:nvCxnSpPr>
          <p:spPr>
            <a:xfrm>
              <a:off x="1120462" y="1841679"/>
              <a:ext cx="30909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ector recto 8"/>
            <p:cNvCxnSpPr/>
            <p:nvPr/>
          </p:nvCxnSpPr>
          <p:spPr>
            <a:xfrm>
              <a:off x="1120462" y="1197735"/>
              <a:ext cx="28333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 name="CuadroTexto 2"/>
          <p:cNvSpPr txBox="1"/>
          <p:nvPr/>
        </p:nvSpPr>
        <p:spPr>
          <a:xfrm>
            <a:off x="8757135" y="5900009"/>
            <a:ext cx="3664786" cy="553998"/>
          </a:xfrm>
          <a:prstGeom prst="rect">
            <a:avLst/>
          </a:prstGeom>
          <a:noFill/>
        </p:spPr>
        <p:txBody>
          <a:bodyPr wrap="none" rtlCol="0">
            <a:spAutoFit/>
          </a:bodyPr>
          <a:lstStyle/>
          <a:p>
            <a:r>
              <a:rPr lang="es-ES" sz="3000" b="1" dirty="0"/>
              <a:t>Quienes son incluidos</a:t>
            </a:r>
          </a:p>
        </p:txBody>
      </p:sp>
      <p:sp>
        <p:nvSpPr>
          <p:cNvPr id="4" name="CuadroTexto 3"/>
          <p:cNvSpPr txBox="1"/>
          <p:nvPr/>
        </p:nvSpPr>
        <p:spPr>
          <a:xfrm>
            <a:off x="907367" y="9516794"/>
            <a:ext cx="8081058" cy="507831"/>
          </a:xfrm>
          <a:prstGeom prst="rect">
            <a:avLst/>
          </a:prstGeom>
          <a:noFill/>
        </p:spPr>
        <p:txBody>
          <a:bodyPr wrap="none" rtlCol="0">
            <a:spAutoFit/>
          </a:bodyPr>
          <a:lstStyle/>
          <a:p>
            <a:r>
              <a:rPr lang="es-ES" sz="2700" b="1" dirty="0"/>
              <a:t>Reinventar la democracia. </a:t>
            </a:r>
            <a:r>
              <a:rPr lang="es-ES" sz="2700" b="1" dirty="0" err="1"/>
              <a:t>Boaventura</a:t>
            </a:r>
            <a:r>
              <a:rPr lang="es-ES" sz="2700" b="1" dirty="0"/>
              <a:t> De Sousa Santos</a:t>
            </a:r>
          </a:p>
        </p:txBody>
      </p:sp>
      <p:pic>
        <p:nvPicPr>
          <p:cNvPr id="15" name="Imagen 14">
            <a:extLst>
              <a:ext uri="{FF2B5EF4-FFF2-40B4-BE49-F238E27FC236}">
                <a16:creationId xmlns:a16="http://schemas.microsoft.com/office/drawing/2014/main" id="{E5C95B6D-E741-444E-A7A3-CBD59F9B7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70269" y="8557367"/>
            <a:ext cx="2096770" cy="990600"/>
          </a:xfrm>
          <a:prstGeom prst="rect">
            <a:avLst/>
          </a:prstGeom>
        </p:spPr>
      </p:pic>
      <p:pic>
        <p:nvPicPr>
          <p:cNvPr id="16" name="Picture 20">
            <a:extLst>
              <a:ext uri="{FF2B5EF4-FFF2-40B4-BE49-F238E27FC236}">
                <a16:creationId xmlns:a16="http://schemas.microsoft.com/office/drawing/2014/main" id="{A9C73D98-C83D-B449-A9D3-8795F23B6910}"/>
              </a:ext>
            </a:extLst>
          </p:cNvPr>
          <p:cNvPicPr>
            <a:picLocks noChangeAspect="1"/>
          </p:cNvPicPr>
          <p:nvPr/>
        </p:nvPicPr>
        <p:blipFill>
          <a:blip r:embed="rId4"/>
          <a:srcRect/>
          <a:stretch>
            <a:fillRect/>
          </a:stretch>
        </p:blipFill>
        <p:spPr>
          <a:xfrm>
            <a:off x="15459227" y="8557367"/>
            <a:ext cx="1939932" cy="780823"/>
          </a:xfrm>
          <a:prstGeom prst="rect">
            <a:avLst/>
          </a:prstGeom>
        </p:spPr>
      </p:pic>
      <p:sp>
        <p:nvSpPr>
          <p:cNvPr id="17" name="TextBox 4">
            <a:extLst>
              <a:ext uri="{FF2B5EF4-FFF2-40B4-BE49-F238E27FC236}">
                <a16:creationId xmlns:a16="http://schemas.microsoft.com/office/drawing/2014/main" id="{FA3F1431-D21E-2048-B692-84B92ED3EF07}"/>
              </a:ext>
            </a:extLst>
          </p:cNvPr>
          <p:cNvSpPr txBox="1"/>
          <p:nvPr/>
        </p:nvSpPr>
        <p:spPr>
          <a:xfrm>
            <a:off x="14267059" y="5903473"/>
            <a:ext cx="2384336" cy="1923604"/>
          </a:xfrm>
          <a:prstGeom prst="rect">
            <a:avLst/>
          </a:prstGeom>
        </p:spPr>
        <p:txBody>
          <a:bodyPr lIns="0" tIns="0" rIns="0" bIns="0" rtlCol="0" anchor="t">
            <a:spAutoFit/>
          </a:bodyPr>
          <a:lstStyle/>
          <a:p>
            <a:pPr algn="ctr">
              <a:lnSpc>
                <a:spcPts val="15000"/>
              </a:lnSpc>
            </a:pPr>
            <a:r>
              <a:rPr lang="en-US" sz="15000" b="0" i="1" spc="150" dirty="0">
                <a:solidFill>
                  <a:srgbClr val="4D4A46">
                    <a:alpha val="9804"/>
                  </a:srgbClr>
                </a:solidFill>
                <a:latin typeface="Gidole"/>
              </a:rPr>
              <a:t>03</a:t>
            </a:r>
          </a:p>
        </p:txBody>
      </p:sp>
    </p:spTree>
    <p:extLst>
      <p:ext uri="{BB962C8B-B14F-4D97-AF65-F5344CB8AC3E}">
        <p14:creationId xmlns:p14="http://schemas.microsoft.com/office/powerpoint/2010/main" val="3106787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181100"/>
            <a:ext cx="16088834" cy="10287000"/>
          </a:xfrm>
          <a:prstGeom prst="rect">
            <a:avLst/>
          </a:prstGeom>
          <a:solidFill>
            <a:srgbClr val="4D4A46">
              <a:alpha val="6666"/>
            </a:srgbClr>
          </a:solidFill>
        </p:spPr>
      </p:sp>
      <p:sp>
        <p:nvSpPr>
          <p:cNvPr id="3" name="TextBox 3"/>
          <p:cNvSpPr txBox="1"/>
          <p:nvPr/>
        </p:nvSpPr>
        <p:spPr>
          <a:xfrm>
            <a:off x="15681451" y="6243310"/>
            <a:ext cx="2384336" cy="1923604"/>
          </a:xfrm>
          <a:prstGeom prst="rect">
            <a:avLst/>
          </a:prstGeom>
        </p:spPr>
        <p:txBody>
          <a:bodyPr lIns="0" tIns="0" rIns="0" bIns="0" rtlCol="0" anchor="t">
            <a:spAutoFit/>
          </a:bodyPr>
          <a:lstStyle/>
          <a:p>
            <a:pPr algn="ctr">
              <a:lnSpc>
                <a:spcPts val="15000"/>
              </a:lnSpc>
            </a:pPr>
            <a:r>
              <a:rPr lang="en-US" sz="15000" i="1" spc="150" dirty="0">
                <a:solidFill>
                  <a:srgbClr val="4D4A46">
                    <a:alpha val="9804"/>
                  </a:srgbClr>
                </a:solidFill>
                <a:latin typeface="Gidole"/>
              </a:rPr>
              <a:t>27</a:t>
            </a:r>
            <a:endParaRPr lang="en-US" sz="15000" b="0" i="1" spc="150" dirty="0">
              <a:solidFill>
                <a:srgbClr val="4D4A46">
                  <a:alpha val="9804"/>
                </a:srgbClr>
              </a:solidFill>
              <a:latin typeface="Gidole"/>
            </a:endParaRPr>
          </a:p>
        </p:txBody>
      </p:sp>
      <p:sp>
        <p:nvSpPr>
          <p:cNvPr id="5" name="AutoShape 5"/>
          <p:cNvSpPr/>
          <p:nvPr/>
        </p:nvSpPr>
        <p:spPr>
          <a:xfrm>
            <a:off x="1028700" y="1028700"/>
            <a:ext cx="396747" cy="330337"/>
          </a:xfrm>
          <a:prstGeom prst="rect">
            <a:avLst/>
          </a:prstGeom>
          <a:solidFill>
            <a:srgbClr val="4D4A46">
              <a:alpha val="14901"/>
            </a:srgbClr>
          </a:solidFill>
        </p:spPr>
      </p:sp>
      <p:sp>
        <p:nvSpPr>
          <p:cNvPr id="13" name="CuadroTexto 12">
            <a:extLst>
              <a:ext uri="{FF2B5EF4-FFF2-40B4-BE49-F238E27FC236}">
                <a16:creationId xmlns:a16="http://schemas.microsoft.com/office/drawing/2014/main" id="{4D1510FC-E800-4248-9EA1-4CC377ED01AA}"/>
              </a:ext>
            </a:extLst>
          </p:cNvPr>
          <p:cNvSpPr txBox="1"/>
          <p:nvPr/>
        </p:nvSpPr>
        <p:spPr>
          <a:xfrm>
            <a:off x="1676400" y="962853"/>
            <a:ext cx="8140049" cy="584775"/>
          </a:xfrm>
          <a:prstGeom prst="rect">
            <a:avLst/>
          </a:prstGeom>
          <a:noFill/>
        </p:spPr>
        <p:txBody>
          <a:bodyPr wrap="none" rtlCol="0">
            <a:spAutoFit/>
          </a:bodyPr>
          <a:lstStyle/>
          <a:p>
            <a:r>
              <a:rPr lang="es-AR" sz="3200" b="1" dirty="0"/>
              <a:t>EL DINERO NO ES TODO…. PERO COMO AYUDA</a:t>
            </a:r>
          </a:p>
        </p:txBody>
      </p:sp>
      <p:sp>
        <p:nvSpPr>
          <p:cNvPr id="14" name="CuadroTexto 13">
            <a:extLst>
              <a:ext uri="{FF2B5EF4-FFF2-40B4-BE49-F238E27FC236}">
                <a16:creationId xmlns:a16="http://schemas.microsoft.com/office/drawing/2014/main" id="{3B711E20-74E6-DB4D-B6BD-6EF251AA52C8}"/>
              </a:ext>
            </a:extLst>
          </p:cNvPr>
          <p:cNvSpPr txBox="1"/>
          <p:nvPr/>
        </p:nvSpPr>
        <p:spPr>
          <a:xfrm>
            <a:off x="884506" y="39523"/>
            <a:ext cx="5369419" cy="923330"/>
          </a:xfrm>
          <a:prstGeom prst="rect">
            <a:avLst/>
          </a:prstGeom>
          <a:noFill/>
        </p:spPr>
        <p:txBody>
          <a:bodyPr wrap="none" rtlCol="0">
            <a:spAutoFit/>
          </a:bodyPr>
          <a:lstStyle/>
          <a:p>
            <a:r>
              <a:rPr lang="es-AR" sz="5400" b="1" dirty="0"/>
              <a:t>FINANCIAMIENTO</a:t>
            </a:r>
          </a:p>
        </p:txBody>
      </p:sp>
      <p:graphicFrame>
        <p:nvGraphicFramePr>
          <p:cNvPr id="15" name="Diagrama 14">
            <a:extLst>
              <a:ext uri="{FF2B5EF4-FFF2-40B4-BE49-F238E27FC236}">
                <a16:creationId xmlns:a16="http://schemas.microsoft.com/office/drawing/2014/main" id="{F94EF4DF-02E8-7C4B-8340-05D4F8FCF54D}"/>
              </a:ext>
            </a:extLst>
          </p:cNvPr>
          <p:cNvGraphicFramePr/>
          <p:nvPr>
            <p:extLst>
              <p:ext uri="{D42A27DB-BD31-4B8C-83A1-F6EECF244321}">
                <p14:modId xmlns:p14="http://schemas.microsoft.com/office/powerpoint/2010/main" val="2576602281"/>
              </p:ext>
            </p:extLst>
          </p:nvPr>
        </p:nvGraphicFramePr>
        <p:xfrm>
          <a:off x="2209800" y="1547628"/>
          <a:ext cx="12192000"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CuadroTexto 15">
            <a:extLst>
              <a:ext uri="{FF2B5EF4-FFF2-40B4-BE49-F238E27FC236}">
                <a16:creationId xmlns:a16="http://schemas.microsoft.com/office/drawing/2014/main" id="{EFEEF692-610D-B04C-8708-F6A6CBAD9573}"/>
              </a:ext>
            </a:extLst>
          </p:cNvPr>
          <p:cNvSpPr txBox="1"/>
          <p:nvPr/>
        </p:nvSpPr>
        <p:spPr>
          <a:xfrm>
            <a:off x="1676400" y="5981700"/>
            <a:ext cx="2325317" cy="523220"/>
          </a:xfrm>
          <a:prstGeom prst="rect">
            <a:avLst/>
          </a:prstGeom>
          <a:noFill/>
        </p:spPr>
        <p:txBody>
          <a:bodyPr wrap="none" rtlCol="0">
            <a:spAutoFit/>
          </a:bodyPr>
          <a:lstStyle/>
          <a:p>
            <a:r>
              <a:rPr lang="es-AR" sz="2800" b="1" dirty="0"/>
              <a:t>PRESUPUESTO</a:t>
            </a:r>
          </a:p>
        </p:txBody>
      </p:sp>
      <p:sp>
        <p:nvSpPr>
          <p:cNvPr id="17" name="Rectángulo redondeado 16">
            <a:hlinkClick r:id="rId7"/>
            <a:extLst>
              <a:ext uri="{FF2B5EF4-FFF2-40B4-BE49-F238E27FC236}">
                <a16:creationId xmlns:a16="http://schemas.microsoft.com/office/drawing/2014/main" id="{A2C35203-0595-044D-A244-E9616D425F2F}"/>
              </a:ext>
            </a:extLst>
          </p:cNvPr>
          <p:cNvSpPr/>
          <p:nvPr/>
        </p:nvSpPr>
        <p:spPr>
          <a:xfrm>
            <a:off x="1227073" y="6896100"/>
            <a:ext cx="4519351"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t>SERIE TEMPORAL PRESUPUESTARIA SDE</a:t>
            </a:r>
          </a:p>
        </p:txBody>
      </p:sp>
      <p:sp>
        <p:nvSpPr>
          <p:cNvPr id="18" name="Rectángulo redondeado 17">
            <a:hlinkClick r:id="rId8"/>
            <a:extLst>
              <a:ext uri="{FF2B5EF4-FFF2-40B4-BE49-F238E27FC236}">
                <a16:creationId xmlns:a16="http://schemas.microsoft.com/office/drawing/2014/main" id="{84C6470F-3BAC-E74D-84FE-34CF3C04E171}"/>
              </a:ext>
            </a:extLst>
          </p:cNvPr>
          <p:cNvSpPr/>
          <p:nvPr/>
        </p:nvSpPr>
        <p:spPr>
          <a:xfrm>
            <a:off x="6705600" y="7124700"/>
            <a:ext cx="22098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t>PRESUPUESTO 2019</a:t>
            </a:r>
          </a:p>
        </p:txBody>
      </p:sp>
      <p:pic>
        <p:nvPicPr>
          <p:cNvPr id="19" name="Imagen 18">
            <a:extLst>
              <a:ext uri="{FF2B5EF4-FFF2-40B4-BE49-F238E27FC236}">
                <a16:creationId xmlns:a16="http://schemas.microsoft.com/office/drawing/2014/main" id="{891EE1FF-FD16-C845-A4DA-1FCD13FF76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584681" y="8282581"/>
            <a:ext cx="2096770" cy="990600"/>
          </a:xfrm>
          <a:prstGeom prst="rect">
            <a:avLst/>
          </a:prstGeom>
        </p:spPr>
      </p:pic>
      <p:pic>
        <p:nvPicPr>
          <p:cNvPr id="20" name="Picture 20">
            <a:extLst>
              <a:ext uri="{FF2B5EF4-FFF2-40B4-BE49-F238E27FC236}">
                <a16:creationId xmlns:a16="http://schemas.microsoft.com/office/drawing/2014/main" id="{B6B8D2CE-4BEF-344E-8569-FA7B3F280507}"/>
              </a:ext>
            </a:extLst>
          </p:cNvPr>
          <p:cNvPicPr>
            <a:picLocks noChangeAspect="1"/>
          </p:cNvPicPr>
          <p:nvPr/>
        </p:nvPicPr>
        <p:blipFill>
          <a:blip r:embed="rId10"/>
          <a:srcRect/>
          <a:stretch>
            <a:fillRect/>
          </a:stretch>
        </p:blipFill>
        <p:spPr>
          <a:xfrm>
            <a:off x="15903653" y="8347458"/>
            <a:ext cx="1939932" cy="780823"/>
          </a:xfrm>
          <a:prstGeom prst="rect">
            <a:avLst/>
          </a:prstGeom>
        </p:spPr>
      </p:pic>
      <p:sp>
        <p:nvSpPr>
          <p:cNvPr id="4" name="Rectángulo redondeado 3">
            <a:extLst>
              <a:ext uri="{FF2B5EF4-FFF2-40B4-BE49-F238E27FC236}">
                <a16:creationId xmlns:a16="http://schemas.microsoft.com/office/drawing/2014/main" id="{363DE377-AA22-5844-A819-4F3C1552BF6C}"/>
              </a:ext>
            </a:extLst>
          </p:cNvPr>
          <p:cNvSpPr/>
          <p:nvPr/>
        </p:nvSpPr>
        <p:spPr>
          <a:xfrm>
            <a:off x="10896600" y="723900"/>
            <a:ext cx="41148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t>Presentación </a:t>
            </a:r>
            <a:r>
              <a:rPr lang="es-AR" dirty="0">
                <a:hlinkClick r:id="rId11"/>
              </a:rPr>
              <a:t>Presupuesto</a:t>
            </a:r>
            <a:endParaRPr lang="es-AR" dirty="0"/>
          </a:p>
        </p:txBody>
      </p:sp>
    </p:spTree>
    <p:extLst>
      <p:ext uri="{BB962C8B-B14F-4D97-AF65-F5344CB8AC3E}">
        <p14:creationId xmlns:p14="http://schemas.microsoft.com/office/powerpoint/2010/main" val="27819945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6088834" cy="10287000"/>
          </a:xfrm>
          <a:prstGeom prst="rect">
            <a:avLst/>
          </a:prstGeom>
          <a:solidFill>
            <a:srgbClr val="4D4A46">
              <a:alpha val="6666"/>
            </a:srgbClr>
          </a:solidFill>
        </p:spPr>
      </p:sp>
      <p:sp>
        <p:nvSpPr>
          <p:cNvPr id="3" name="TextBox 3"/>
          <p:cNvSpPr txBox="1"/>
          <p:nvPr/>
        </p:nvSpPr>
        <p:spPr>
          <a:xfrm>
            <a:off x="15681451" y="6327263"/>
            <a:ext cx="2384336" cy="1923604"/>
          </a:xfrm>
          <a:prstGeom prst="rect">
            <a:avLst/>
          </a:prstGeom>
        </p:spPr>
        <p:txBody>
          <a:bodyPr lIns="0" tIns="0" rIns="0" bIns="0" rtlCol="0" anchor="t">
            <a:spAutoFit/>
          </a:bodyPr>
          <a:lstStyle/>
          <a:p>
            <a:pPr algn="ctr">
              <a:lnSpc>
                <a:spcPts val="15000"/>
              </a:lnSpc>
            </a:pPr>
            <a:r>
              <a:rPr lang="en-US" sz="15000" i="1" spc="150" dirty="0">
                <a:solidFill>
                  <a:srgbClr val="4D4A46">
                    <a:alpha val="9804"/>
                  </a:srgbClr>
                </a:solidFill>
                <a:latin typeface="Gidole"/>
              </a:rPr>
              <a:t>28</a:t>
            </a:r>
            <a:endParaRPr lang="en-US" sz="15000" b="0" i="1" spc="150" dirty="0">
              <a:solidFill>
                <a:srgbClr val="4D4A46">
                  <a:alpha val="9804"/>
                </a:srgbClr>
              </a:solidFill>
              <a:latin typeface="Gidole"/>
            </a:endParaRPr>
          </a:p>
        </p:txBody>
      </p:sp>
      <p:sp>
        <p:nvSpPr>
          <p:cNvPr id="5" name="AutoShape 5"/>
          <p:cNvSpPr/>
          <p:nvPr/>
        </p:nvSpPr>
        <p:spPr>
          <a:xfrm>
            <a:off x="1028700" y="1028700"/>
            <a:ext cx="396747" cy="330337"/>
          </a:xfrm>
          <a:prstGeom prst="rect">
            <a:avLst/>
          </a:prstGeom>
          <a:solidFill>
            <a:srgbClr val="4D4A46">
              <a:alpha val="14901"/>
            </a:srgbClr>
          </a:solidFill>
        </p:spPr>
      </p:sp>
      <p:sp>
        <p:nvSpPr>
          <p:cNvPr id="6" name="Rectángulo redondeado 5">
            <a:extLst>
              <a:ext uri="{FF2B5EF4-FFF2-40B4-BE49-F238E27FC236}">
                <a16:creationId xmlns:a16="http://schemas.microsoft.com/office/drawing/2014/main" id="{9778F732-CB1A-3B4E-8960-E6EE237891E0}"/>
              </a:ext>
            </a:extLst>
          </p:cNvPr>
          <p:cNvSpPr/>
          <p:nvPr/>
        </p:nvSpPr>
        <p:spPr>
          <a:xfrm>
            <a:off x="1981200" y="1359037"/>
            <a:ext cx="2743200" cy="104126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t>NO EXCEDE LA GESTIÓN DE GOBIERNO</a:t>
            </a:r>
          </a:p>
        </p:txBody>
      </p:sp>
      <p:sp>
        <p:nvSpPr>
          <p:cNvPr id="9" name="Rectángulo redondeado 8">
            <a:extLst>
              <a:ext uri="{FF2B5EF4-FFF2-40B4-BE49-F238E27FC236}">
                <a16:creationId xmlns:a16="http://schemas.microsoft.com/office/drawing/2014/main" id="{85194A46-7CC1-CA4E-A575-BA543D7B0F9F}"/>
              </a:ext>
            </a:extLst>
          </p:cNvPr>
          <p:cNvSpPr/>
          <p:nvPr/>
        </p:nvSpPr>
        <p:spPr>
          <a:xfrm>
            <a:off x="6553200" y="337863"/>
            <a:ext cx="2743200" cy="1041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t>RETROSPECTIVO</a:t>
            </a:r>
          </a:p>
        </p:txBody>
      </p:sp>
      <p:sp>
        <p:nvSpPr>
          <p:cNvPr id="7" name="Elipse 6">
            <a:extLst>
              <a:ext uri="{FF2B5EF4-FFF2-40B4-BE49-F238E27FC236}">
                <a16:creationId xmlns:a16="http://schemas.microsoft.com/office/drawing/2014/main" id="{370C9B08-FB97-DD4F-8452-9FEAA0DCFCBC}"/>
              </a:ext>
            </a:extLst>
          </p:cNvPr>
          <p:cNvSpPr/>
          <p:nvPr/>
        </p:nvSpPr>
        <p:spPr>
          <a:xfrm>
            <a:off x="5301217" y="6498788"/>
            <a:ext cx="2743200" cy="2438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t>Separación de las funciones de financiación, compra y contratación, y producción de servicios sanitarios</a:t>
            </a:r>
          </a:p>
        </p:txBody>
      </p:sp>
      <p:sp>
        <p:nvSpPr>
          <p:cNvPr id="11" name="Rectángulo redondeado 10">
            <a:extLst>
              <a:ext uri="{FF2B5EF4-FFF2-40B4-BE49-F238E27FC236}">
                <a16:creationId xmlns:a16="http://schemas.microsoft.com/office/drawing/2014/main" id="{FAAC1994-3460-7D43-A542-D29256D186C7}"/>
              </a:ext>
            </a:extLst>
          </p:cNvPr>
          <p:cNvSpPr/>
          <p:nvPr/>
        </p:nvSpPr>
        <p:spPr>
          <a:xfrm>
            <a:off x="1425447" y="4261124"/>
            <a:ext cx="2743200" cy="1041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t>ANUAL</a:t>
            </a:r>
          </a:p>
        </p:txBody>
      </p:sp>
      <p:sp>
        <p:nvSpPr>
          <p:cNvPr id="12" name="Elipse 11">
            <a:extLst>
              <a:ext uri="{FF2B5EF4-FFF2-40B4-BE49-F238E27FC236}">
                <a16:creationId xmlns:a16="http://schemas.microsoft.com/office/drawing/2014/main" id="{D8B86F87-D884-E747-A633-7548A4855B5D}"/>
              </a:ext>
            </a:extLst>
          </p:cNvPr>
          <p:cNvSpPr/>
          <p:nvPr/>
        </p:nvSpPr>
        <p:spPr>
          <a:xfrm>
            <a:off x="10439400" y="1890058"/>
            <a:ext cx="2286000" cy="212083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t>CENTRALIZADO</a:t>
            </a:r>
          </a:p>
        </p:txBody>
      </p:sp>
      <p:sp>
        <p:nvSpPr>
          <p:cNvPr id="13" name="Rectángulo redondeado 12">
            <a:extLst>
              <a:ext uri="{FF2B5EF4-FFF2-40B4-BE49-F238E27FC236}">
                <a16:creationId xmlns:a16="http://schemas.microsoft.com/office/drawing/2014/main" id="{209E15E6-B798-5C4A-8766-0E8492A6EDD6}"/>
              </a:ext>
            </a:extLst>
          </p:cNvPr>
          <p:cNvSpPr/>
          <p:nvPr/>
        </p:nvSpPr>
        <p:spPr>
          <a:xfrm>
            <a:off x="9601200" y="5900948"/>
            <a:ext cx="2743200" cy="10412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t>LA CUESTIÓN DEL PRODUCTO SANITARIO</a:t>
            </a:r>
          </a:p>
        </p:txBody>
      </p:sp>
      <p:pic>
        <p:nvPicPr>
          <p:cNvPr id="16" name="Imagen 15">
            <a:extLst>
              <a:ext uri="{FF2B5EF4-FFF2-40B4-BE49-F238E27FC236}">
                <a16:creationId xmlns:a16="http://schemas.microsoft.com/office/drawing/2014/main" id="{C1381376-1279-BE43-A8E8-DA8A45DF26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4681" y="8282581"/>
            <a:ext cx="2096770" cy="990600"/>
          </a:xfrm>
          <a:prstGeom prst="rect">
            <a:avLst/>
          </a:prstGeom>
        </p:spPr>
      </p:pic>
      <p:pic>
        <p:nvPicPr>
          <p:cNvPr id="17" name="Picture 20">
            <a:extLst>
              <a:ext uri="{FF2B5EF4-FFF2-40B4-BE49-F238E27FC236}">
                <a16:creationId xmlns:a16="http://schemas.microsoft.com/office/drawing/2014/main" id="{04DD8624-A1FD-944D-894B-F7D5B677197A}"/>
              </a:ext>
            </a:extLst>
          </p:cNvPr>
          <p:cNvPicPr>
            <a:picLocks noChangeAspect="1"/>
          </p:cNvPicPr>
          <p:nvPr/>
        </p:nvPicPr>
        <p:blipFill>
          <a:blip r:embed="rId3"/>
          <a:srcRect/>
          <a:stretch>
            <a:fillRect/>
          </a:stretch>
        </p:blipFill>
        <p:spPr>
          <a:xfrm>
            <a:off x="16073639" y="8282581"/>
            <a:ext cx="1939932" cy="780823"/>
          </a:xfrm>
          <a:prstGeom prst="rect">
            <a:avLst/>
          </a:prstGeom>
        </p:spPr>
      </p:pic>
    </p:spTree>
    <p:extLst>
      <p:ext uri="{BB962C8B-B14F-4D97-AF65-F5344CB8AC3E}">
        <p14:creationId xmlns:p14="http://schemas.microsoft.com/office/powerpoint/2010/main" val="15192447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a:extLst>
              <a:ext uri="{FF2B5EF4-FFF2-40B4-BE49-F238E27FC236}">
                <a16:creationId xmlns:a16="http://schemas.microsoft.com/office/drawing/2014/main" id="{AF630C2F-9375-BD41-A24A-5E0A8D854425}"/>
              </a:ext>
            </a:extLst>
          </p:cNvPr>
          <p:cNvGraphicFramePr/>
          <p:nvPr>
            <p:extLst>
              <p:ext uri="{D42A27DB-BD31-4B8C-83A1-F6EECF244321}">
                <p14:modId xmlns:p14="http://schemas.microsoft.com/office/powerpoint/2010/main" val="2962641622"/>
              </p:ext>
            </p:extLst>
          </p:nvPr>
        </p:nvGraphicFramePr>
        <p:xfrm>
          <a:off x="3352800" y="1383282"/>
          <a:ext cx="13449300" cy="8267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3"/>
          <p:cNvSpPr txBox="1"/>
          <p:nvPr/>
        </p:nvSpPr>
        <p:spPr>
          <a:xfrm>
            <a:off x="15316200" y="6057900"/>
            <a:ext cx="2384336" cy="1923604"/>
          </a:xfrm>
          <a:prstGeom prst="rect">
            <a:avLst/>
          </a:prstGeom>
        </p:spPr>
        <p:txBody>
          <a:bodyPr lIns="0" tIns="0" rIns="0" bIns="0" rtlCol="0" anchor="t">
            <a:spAutoFit/>
          </a:bodyPr>
          <a:lstStyle/>
          <a:p>
            <a:pPr algn="ctr">
              <a:lnSpc>
                <a:spcPts val="15000"/>
              </a:lnSpc>
            </a:pPr>
            <a:r>
              <a:rPr lang="en-US" sz="15000" i="1" spc="150" dirty="0">
                <a:solidFill>
                  <a:srgbClr val="4D4A46">
                    <a:alpha val="9804"/>
                  </a:srgbClr>
                </a:solidFill>
                <a:latin typeface="Gidole"/>
              </a:rPr>
              <a:t>2</a:t>
            </a:r>
            <a:r>
              <a:rPr lang="en-US" sz="15000" b="0" i="1" spc="150" dirty="0">
                <a:solidFill>
                  <a:srgbClr val="4D4A46">
                    <a:alpha val="9804"/>
                  </a:srgbClr>
                </a:solidFill>
                <a:latin typeface="Gidole"/>
              </a:rPr>
              <a:t>9</a:t>
            </a:r>
          </a:p>
        </p:txBody>
      </p:sp>
      <p:sp>
        <p:nvSpPr>
          <p:cNvPr id="5" name="AutoShape 5"/>
          <p:cNvSpPr/>
          <p:nvPr/>
        </p:nvSpPr>
        <p:spPr>
          <a:xfrm>
            <a:off x="1028700" y="1028700"/>
            <a:ext cx="396747" cy="330337"/>
          </a:xfrm>
          <a:prstGeom prst="rect">
            <a:avLst/>
          </a:prstGeom>
          <a:solidFill>
            <a:srgbClr val="4D4A46">
              <a:alpha val="14901"/>
            </a:srgbClr>
          </a:solidFill>
        </p:spPr>
      </p:sp>
      <p:sp>
        <p:nvSpPr>
          <p:cNvPr id="7" name="Elipse 6">
            <a:extLst>
              <a:ext uri="{FF2B5EF4-FFF2-40B4-BE49-F238E27FC236}">
                <a16:creationId xmlns:a16="http://schemas.microsoft.com/office/drawing/2014/main" id="{E3554975-C562-7E49-83D1-B42D2F865BB0}"/>
              </a:ext>
            </a:extLst>
          </p:cNvPr>
          <p:cNvSpPr/>
          <p:nvPr/>
        </p:nvSpPr>
        <p:spPr>
          <a:xfrm>
            <a:off x="5410200" y="4533900"/>
            <a:ext cx="1905000" cy="19812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t>DIRECCIIÓN</a:t>
            </a:r>
          </a:p>
        </p:txBody>
      </p:sp>
      <p:pic>
        <p:nvPicPr>
          <p:cNvPr id="8" name="Imagen 7">
            <a:extLst>
              <a:ext uri="{FF2B5EF4-FFF2-40B4-BE49-F238E27FC236}">
                <a16:creationId xmlns:a16="http://schemas.microsoft.com/office/drawing/2014/main" id="{F8AFCE30-5BFE-0743-9B4E-E03C26C930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84681" y="8282581"/>
            <a:ext cx="2096770" cy="990600"/>
          </a:xfrm>
          <a:prstGeom prst="rect">
            <a:avLst/>
          </a:prstGeom>
        </p:spPr>
      </p:pic>
      <p:pic>
        <p:nvPicPr>
          <p:cNvPr id="9" name="Picture 20">
            <a:extLst>
              <a:ext uri="{FF2B5EF4-FFF2-40B4-BE49-F238E27FC236}">
                <a16:creationId xmlns:a16="http://schemas.microsoft.com/office/drawing/2014/main" id="{AF69ADC3-853B-2940-9F2A-446784491CD7}"/>
              </a:ext>
            </a:extLst>
          </p:cNvPr>
          <p:cNvPicPr>
            <a:picLocks noChangeAspect="1"/>
          </p:cNvPicPr>
          <p:nvPr/>
        </p:nvPicPr>
        <p:blipFill>
          <a:blip r:embed="rId8"/>
          <a:srcRect/>
          <a:stretch>
            <a:fillRect/>
          </a:stretch>
        </p:blipFill>
        <p:spPr>
          <a:xfrm>
            <a:off x="16073639" y="8282581"/>
            <a:ext cx="1939932" cy="780823"/>
          </a:xfrm>
          <a:prstGeom prst="rect">
            <a:avLst/>
          </a:prstGeom>
        </p:spPr>
      </p:pic>
    </p:spTree>
    <p:extLst>
      <p:ext uri="{BB962C8B-B14F-4D97-AF65-F5344CB8AC3E}">
        <p14:creationId xmlns:p14="http://schemas.microsoft.com/office/powerpoint/2010/main" val="14623474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0"/>
            <a:ext cx="16088834" cy="10287000"/>
          </a:xfrm>
          <a:prstGeom prst="rect">
            <a:avLst/>
          </a:prstGeom>
          <a:solidFill>
            <a:srgbClr val="4D4A46">
              <a:alpha val="6666"/>
            </a:srgbClr>
          </a:solidFill>
        </p:spPr>
        <p:txBody>
          <a:bodyPr/>
          <a:lstStyle/>
          <a:p>
            <a:r>
              <a:rPr lang="es-AR" dirty="0"/>
              <a:t>  </a:t>
            </a:r>
          </a:p>
        </p:txBody>
      </p:sp>
      <p:sp>
        <p:nvSpPr>
          <p:cNvPr id="3" name="TextBox 3"/>
          <p:cNvSpPr txBox="1"/>
          <p:nvPr/>
        </p:nvSpPr>
        <p:spPr>
          <a:xfrm>
            <a:off x="15857008" y="8157244"/>
            <a:ext cx="2384336" cy="1923604"/>
          </a:xfrm>
          <a:prstGeom prst="rect">
            <a:avLst/>
          </a:prstGeom>
        </p:spPr>
        <p:txBody>
          <a:bodyPr lIns="0" tIns="0" rIns="0" bIns="0" rtlCol="0" anchor="t">
            <a:spAutoFit/>
          </a:bodyPr>
          <a:lstStyle/>
          <a:p>
            <a:pPr algn="ctr">
              <a:lnSpc>
                <a:spcPts val="15000"/>
              </a:lnSpc>
            </a:pPr>
            <a:r>
              <a:rPr lang="en-US" sz="15000" i="1" spc="150" dirty="0">
                <a:solidFill>
                  <a:srgbClr val="4D4A46">
                    <a:alpha val="9804"/>
                  </a:srgbClr>
                </a:solidFill>
                <a:latin typeface="Gidole"/>
              </a:rPr>
              <a:t>26</a:t>
            </a:r>
            <a:endParaRPr lang="en-US" sz="15000" b="0" i="1" spc="150" dirty="0">
              <a:solidFill>
                <a:srgbClr val="4D4A46">
                  <a:alpha val="9804"/>
                </a:srgbClr>
              </a:solidFill>
              <a:latin typeface="Gidole"/>
            </a:endParaRPr>
          </a:p>
        </p:txBody>
      </p:sp>
      <p:sp>
        <p:nvSpPr>
          <p:cNvPr id="5" name="AutoShape 5"/>
          <p:cNvSpPr/>
          <p:nvPr/>
        </p:nvSpPr>
        <p:spPr>
          <a:xfrm>
            <a:off x="1028700" y="1028700"/>
            <a:ext cx="396747" cy="330337"/>
          </a:xfrm>
          <a:prstGeom prst="rect">
            <a:avLst/>
          </a:prstGeom>
          <a:solidFill>
            <a:srgbClr val="4D4A46">
              <a:alpha val="14901"/>
            </a:srgbClr>
          </a:solidFill>
        </p:spPr>
      </p:sp>
      <p:pic>
        <p:nvPicPr>
          <p:cNvPr id="16" name="Imagen 15">
            <a:extLst>
              <a:ext uri="{FF2B5EF4-FFF2-40B4-BE49-F238E27FC236}">
                <a16:creationId xmlns:a16="http://schemas.microsoft.com/office/drawing/2014/main" id="{107D772A-E2EB-C747-AD4A-DA60CE4D7E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083" y="8280400"/>
            <a:ext cx="2096770" cy="990600"/>
          </a:xfrm>
          <a:prstGeom prst="rect">
            <a:avLst/>
          </a:prstGeom>
        </p:spPr>
      </p:pic>
      <p:pic>
        <p:nvPicPr>
          <p:cNvPr id="17" name="Picture 20">
            <a:extLst>
              <a:ext uri="{FF2B5EF4-FFF2-40B4-BE49-F238E27FC236}">
                <a16:creationId xmlns:a16="http://schemas.microsoft.com/office/drawing/2014/main" id="{E16E068D-52DB-4545-A3E7-FA12BF4AD6EE}"/>
              </a:ext>
            </a:extLst>
          </p:cNvPr>
          <p:cNvPicPr>
            <a:picLocks noChangeAspect="1"/>
          </p:cNvPicPr>
          <p:nvPr/>
        </p:nvPicPr>
        <p:blipFill>
          <a:blip r:embed="rId3"/>
          <a:srcRect/>
          <a:stretch>
            <a:fillRect/>
          </a:stretch>
        </p:blipFill>
        <p:spPr>
          <a:xfrm>
            <a:off x="3949041" y="8280400"/>
            <a:ext cx="1939932" cy="780823"/>
          </a:xfrm>
          <a:prstGeom prst="rect">
            <a:avLst/>
          </a:prstGeom>
        </p:spPr>
      </p:pic>
      <p:sp>
        <p:nvSpPr>
          <p:cNvPr id="4" name="CuadroTexto 3">
            <a:extLst>
              <a:ext uri="{FF2B5EF4-FFF2-40B4-BE49-F238E27FC236}">
                <a16:creationId xmlns:a16="http://schemas.microsoft.com/office/drawing/2014/main" id="{CD13299A-B335-1D43-88B5-A730115E02D8}"/>
              </a:ext>
            </a:extLst>
          </p:cNvPr>
          <p:cNvSpPr txBox="1"/>
          <p:nvPr/>
        </p:nvSpPr>
        <p:spPr>
          <a:xfrm>
            <a:off x="2895600" y="1257300"/>
            <a:ext cx="5497595" cy="923330"/>
          </a:xfrm>
          <a:prstGeom prst="rect">
            <a:avLst/>
          </a:prstGeom>
          <a:noFill/>
        </p:spPr>
        <p:txBody>
          <a:bodyPr wrap="none" rtlCol="0">
            <a:spAutoFit/>
          </a:bodyPr>
          <a:lstStyle/>
          <a:p>
            <a:r>
              <a:rPr lang="es-AR" sz="5400" b="1" dirty="0"/>
              <a:t>ALGUNAS LEYES …</a:t>
            </a:r>
          </a:p>
        </p:txBody>
      </p:sp>
      <p:sp>
        <p:nvSpPr>
          <p:cNvPr id="6" name="Rectángulo redondeado 5">
            <a:extLst>
              <a:ext uri="{FF2B5EF4-FFF2-40B4-BE49-F238E27FC236}">
                <a16:creationId xmlns:a16="http://schemas.microsoft.com/office/drawing/2014/main" id="{39E75A26-E06B-9E47-ACF3-20882ACC090B}"/>
              </a:ext>
            </a:extLst>
          </p:cNvPr>
          <p:cNvSpPr/>
          <p:nvPr/>
        </p:nvSpPr>
        <p:spPr>
          <a:xfrm>
            <a:off x="1028700" y="2552700"/>
            <a:ext cx="36195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t>LEY DE </a:t>
            </a:r>
            <a:r>
              <a:rPr lang="es-AR" dirty="0">
                <a:hlinkClick r:id="rId4"/>
              </a:rPr>
              <a:t>MINISTERIOS</a:t>
            </a:r>
            <a:endParaRPr lang="es-AR" dirty="0"/>
          </a:p>
        </p:txBody>
      </p:sp>
      <p:sp>
        <p:nvSpPr>
          <p:cNvPr id="11" name="Rectángulo redondeado 10">
            <a:hlinkClick r:id="rId5"/>
            <a:extLst>
              <a:ext uri="{FF2B5EF4-FFF2-40B4-BE49-F238E27FC236}">
                <a16:creationId xmlns:a16="http://schemas.microsoft.com/office/drawing/2014/main" id="{53F39015-9F58-F446-B94F-09A3873F1668}"/>
              </a:ext>
            </a:extLst>
          </p:cNvPr>
          <p:cNvSpPr/>
          <p:nvPr/>
        </p:nvSpPr>
        <p:spPr>
          <a:xfrm>
            <a:off x="5486400" y="2552700"/>
            <a:ext cx="36195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t>Ley de Trámite Administrativo</a:t>
            </a:r>
          </a:p>
        </p:txBody>
      </p:sp>
      <p:sp>
        <p:nvSpPr>
          <p:cNvPr id="12" name="Rectángulo redondeado 11">
            <a:extLst>
              <a:ext uri="{FF2B5EF4-FFF2-40B4-BE49-F238E27FC236}">
                <a16:creationId xmlns:a16="http://schemas.microsoft.com/office/drawing/2014/main" id="{CB91CB9D-0FBA-CD4D-895E-073FA0F33A4E}"/>
              </a:ext>
            </a:extLst>
          </p:cNvPr>
          <p:cNvSpPr/>
          <p:nvPr/>
        </p:nvSpPr>
        <p:spPr>
          <a:xfrm>
            <a:off x="10439400" y="2552700"/>
            <a:ext cx="36195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t>LEY DE CONTABILIDAD</a:t>
            </a:r>
          </a:p>
        </p:txBody>
      </p:sp>
      <p:sp>
        <p:nvSpPr>
          <p:cNvPr id="13" name="Rectángulo redondeado 12">
            <a:hlinkClick r:id="rId6"/>
            <a:extLst>
              <a:ext uri="{FF2B5EF4-FFF2-40B4-BE49-F238E27FC236}">
                <a16:creationId xmlns:a16="http://schemas.microsoft.com/office/drawing/2014/main" id="{1CA2F5EE-8DB4-9941-87C0-1531FD7F563E}"/>
              </a:ext>
            </a:extLst>
          </p:cNvPr>
          <p:cNvSpPr/>
          <p:nvPr/>
        </p:nvSpPr>
        <p:spPr>
          <a:xfrm>
            <a:off x="14478000" y="2536371"/>
            <a:ext cx="36195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t>LEY SALARIAL</a:t>
            </a:r>
          </a:p>
        </p:txBody>
      </p:sp>
      <p:sp>
        <p:nvSpPr>
          <p:cNvPr id="18" name="Rectángulo redondeado 17">
            <a:hlinkClick r:id="rId7"/>
            <a:extLst>
              <a:ext uri="{FF2B5EF4-FFF2-40B4-BE49-F238E27FC236}">
                <a16:creationId xmlns:a16="http://schemas.microsoft.com/office/drawing/2014/main" id="{D6D4468F-E041-C843-AF91-846BC1AF5C00}"/>
              </a:ext>
            </a:extLst>
          </p:cNvPr>
          <p:cNvSpPr/>
          <p:nvPr/>
        </p:nvSpPr>
        <p:spPr>
          <a:xfrm>
            <a:off x="1085850" y="4317863"/>
            <a:ext cx="36195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t>CONSTITUCIÓN PROVINCIAL</a:t>
            </a:r>
          </a:p>
        </p:txBody>
      </p:sp>
      <p:sp>
        <p:nvSpPr>
          <p:cNvPr id="19" name="Rectángulo redondeado 18">
            <a:hlinkClick r:id="rId8"/>
            <a:extLst>
              <a:ext uri="{FF2B5EF4-FFF2-40B4-BE49-F238E27FC236}">
                <a16:creationId xmlns:a16="http://schemas.microsoft.com/office/drawing/2014/main" id="{A99F2261-C13B-1845-819F-BFFA62308891}"/>
              </a:ext>
            </a:extLst>
          </p:cNvPr>
          <p:cNvSpPr/>
          <p:nvPr/>
        </p:nvSpPr>
        <p:spPr>
          <a:xfrm>
            <a:off x="5486400" y="4317863"/>
            <a:ext cx="36195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t>Ley de Proceso Administrativo</a:t>
            </a:r>
          </a:p>
        </p:txBody>
      </p:sp>
      <p:sp>
        <p:nvSpPr>
          <p:cNvPr id="20" name="AutoShape 2">
            <a:extLst>
              <a:ext uri="{FF2B5EF4-FFF2-40B4-BE49-F238E27FC236}">
                <a16:creationId xmlns:a16="http://schemas.microsoft.com/office/drawing/2014/main" id="{4F33C43C-837E-714C-AE4A-27859198553E}"/>
              </a:ext>
            </a:extLst>
          </p:cNvPr>
          <p:cNvSpPr/>
          <p:nvPr/>
        </p:nvSpPr>
        <p:spPr>
          <a:xfrm>
            <a:off x="0" y="137"/>
            <a:ext cx="16088834" cy="10287000"/>
          </a:xfrm>
          <a:prstGeom prst="rect">
            <a:avLst/>
          </a:prstGeom>
          <a:solidFill>
            <a:srgbClr val="4D4A46">
              <a:alpha val="6666"/>
            </a:srgbClr>
          </a:solidFill>
        </p:spPr>
        <p:txBody>
          <a:bodyPr/>
          <a:lstStyle/>
          <a:p>
            <a:r>
              <a:rPr lang="es-AR" dirty="0"/>
              <a:t>  </a:t>
            </a:r>
          </a:p>
        </p:txBody>
      </p:sp>
      <p:sp>
        <p:nvSpPr>
          <p:cNvPr id="21" name="Rectángulo redondeado 20">
            <a:hlinkClick r:id="rId9"/>
            <a:extLst>
              <a:ext uri="{FF2B5EF4-FFF2-40B4-BE49-F238E27FC236}">
                <a16:creationId xmlns:a16="http://schemas.microsoft.com/office/drawing/2014/main" id="{97AF05CE-627B-0249-993A-AAA2AFBDA1EC}"/>
              </a:ext>
            </a:extLst>
          </p:cNvPr>
          <p:cNvSpPr/>
          <p:nvPr/>
        </p:nvSpPr>
        <p:spPr>
          <a:xfrm>
            <a:off x="10439400" y="4328749"/>
            <a:ext cx="36195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t>Estatuto del Empleado Público</a:t>
            </a:r>
          </a:p>
        </p:txBody>
      </p:sp>
    </p:spTree>
    <p:extLst>
      <p:ext uri="{BB962C8B-B14F-4D97-AF65-F5344CB8AC3E}">
        <p14:creationId xmlns:p14="http://schemas.microsoft.com/office/powerpoint/2010/main" val="2083118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0" y="358725"/>
            <a:ext cx="15066498" cy="507831"/>
          </a:xfrm>
          <a:prstGeom prst="rect">
            <a:avLst/>
          </a:prstGeom>
          <a:noFill/>
        </p:spPr>
        <p:txBody>
          <a:bodyPr wrap="square" rtlCol="0">
            <a:spAutoFit/>
          </a:bodyPr>
          <a:lstStyle/>
          <a:p>
            <a:r>
              <a:rPr lang="es-ES" sz="2700" b="1" dirty="0"/>
              <a:t>QUIERO VER, QUIERO SER, QUIERO ENTRAR QUIERO ANDAR, PENETRAR, QUIERO ESTAR</a:t>
            </a: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92422" y="1297451"/>
            <a:ext cx="3229887" cy="4231152"/>
          </a:xfrm>
          <a:prstGeom prst="rect">
            <a:avLst/>
          </a:prstGeom>
        </p:spPr>
      </p:pic>
      <p:sp>
        <p:nvSpPr>
          <p:cNvPr id="7" name="CuadroTexto 6"/>
          <p:cNvSpPr txBox="1"/>
          <p:nvPr/>
        </p:nvSpPr>
        <p:spPr>
          <a:xfrm>
            <a:off x="1" y="1297451"/>
            <a:ext cx="7241021" cy="1015663"/>
          </a:xfrm>
          <a:prstGeom prst="rect">
            <a:avLst/>
          </a:prstGeom>
          <a:noFill/>
        </p:spPr>
        <p:txBody>
          <a:bodyPr wrap="none" rtlCol="0">
            <a:spAutoFit/>
          </a:bodyPr>
          <a:lstStyle/>
          <a:p>
            <a:r>
              <a:rPr lang="es-ES" sz="3000" b="1" dirty="0"/>
              <a:t>Tensiones y antinomias.</a:t>
            </a:r>
          </a:p>
          <a:p>
            <a:r>
              <a:rPr lang="es-ES" sz="3000" b="1" dirty="0"/>
              <a:t>Los presupuestos para gestionar el conflicto</a:t>
            </a:r>
            <a:r>
              <a:rPr lang="es-ES" sz="2700" dirty="0"/>
              <a:t>:</a:t>
            </a:r>
          </a:p>
        </p:txBody>
      </p:sp>
      <p:graphicFrame>
        <p:nvGraphicFramePr>
          <p:cNvPr id="8" name="Diagrama 7"/>
          <p:cNvGraphicFramePr/>
          <p:nvPr>
            <p:extLst/>
          </p:nvPr>
        </p:nvGraphicFramePr>
        <p:xfrm>
          <a:off x="2" y="3413027"/>
          <a:ext cx="7533249" cy="50214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Elipse 8"/>
          <p:cNvSpPr/>
          <p:nvPr/>
        </p:nvSpPr>
        <p:spPr>
          <a:xfrm>
            <a:off x="2679896" y="4979963"/>
            <a:ext cx="2110154" cy="1793631"/>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sz="2400" b="1" dirty="0">
                <a:solidFill>
                  <a:schemeClr val="accent2"/>
                </a:solidFill>
              </a:rPr>
              <a:t>Contrato Social</a:t>
            </a:r>
          </a:p>
        </p:txBody>
      </p:sp>
      <p:sp>
        <p:nvSpPr>
          <p:cNvPr id="10" name="CuadroTexto 9"/>
          <p:cNvSpPr txBox="1"/>
          <p:nvPr/>
        </p:nvSpPr>
        <p:spPr>
          <a:xfrm>
            <a:off x="7786469" y="1759115"/>
            <a:ext cx="5795113" cy="553998"/>
          </a:xfrm>
          <a:prstGeom prst="rect">
            <a:avLst/>
          </a:prstGeom>
          <a:noFill/>
        </p:spPr>
        <p:txBody>
          <a:bodyPr wrap="none" rtlCol="0">
            <a:spAutoFit/>
          </a:bodyPr>
          <a:lstStyle/>
          <a:p>
            <a:r>
              <a:rPr lang="es-ES" sz="3000" b="1" dirty="0"/>
              <a:t>Los bienes que produce el Contrato</a:t>
            </a:r>
          </a:p>
        </p:txBody>
      </p:sp>
      <p:graphicFrame>
        <p:nvGraphicFramePr>
          <p:cNvPr id="12" name="Diagrama 11"/>
          <p:cNvGraphicFramePr/>
          <p:nvPr>
            <p:extLst/>
          </p:nvPr>
        </p:nvGraphicFramePr>
        <p:xfrm>
          <a:off x="7132322" y="3205671"/>
          <a:ext cx="6546165" cy="55726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1" name="Imagen 10">
            <a:extLst>
              <a:ext uri="{FF2B5EF4-FFF2-40B4-BE49-F238E27FC236}">
                <a16:creationId xmlns:a16="http://schemas.microsoft.com/office/drawing/2014/main" id="{E9BAB3AF-7AFE-C64E-8490-1BD646B6B1F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584681" y="8282581"/>
            <a:ext cx="2096770" cy="990600"/>
          </a:xfrm>
          <a:prstGeom prst="rect">
            <a:avLst/>
          </a:prstGeom>
        </p:spPr>
      </p:pic>
      <p:pic>
        <p:nvPicPr>
          <p:cNvPr id="13" name="Picture 20">
            <a:extLst>
              <a:ext uri="{FF2B5EF4-FFF2-40B4-BE49-F238E27FC236}">
                <a16:creationId xmlns:a16="http://schemas.microsoft.com/office/drawing/2014/main" id="{6F69630D-C698-3747-A537-12199D2FF725}"/>
              </a:ext>
            </a:extLst>
          </p:cNvPr>
          <p:cNvPicPr>
            <a:picLocks noChangeAspect="1"/>
          </p:cNvPicPr>
          <p:nvPr/>
        </p:nvPicPr>
        <p:blipFill>
          <a:blip r:embed="rId14"/>
          <a:srcRect/>
          <a:stretch>
            <a:fillRect/>
          </a:stretch>
        </p:blipFill>
        <p:spPr>
          <a:xfrm>
            <a:off x="16073639" y="8282581"/>
            <a:ext cx="1939932" cy="780823"/>
          </a:xfrm>
          <a:prstGeom prst="rect">
            <a:avLst/>
          </a:prstGeom>
        </p:spPr>
      </p:pic>
      <p:sp>
        <p:nvSpPr>
          <p:cNvPr id="14" name="TextBox 4">
            <a:extLst>
              <a:ext uri="{FF2B5EF4-FFF2-40B4-BE49-F238E27FC236}">
                <a16:creationId xmlns:a16="http://schemas.microsoft.com/office/drawing/2014/main" id="{D152D6EB-D601-694F-9105-B7E8F053662F}"/>
              </a:ext>
            </a:extLst>
          </p:cNvPr>
          <p:cNvSpPr txBox="1"/>
          <p:nvPr/>
        </p:nvSpPr>
        <p:spPr>
          <a:xfrm>
            <a:off x="14385495" y="5991976"/>
            <a:ext cx="2384336" cy="1923604"/>
          </a:xfrm>
          <a:prstGeom prst="rect">
            <a:avLst/>
          </a:prstGeom>
        </p:spPr>
        <p:txBody>
          <a:bodyPr lIns="0" tIns="0" rIns="0" bIns="0" rtlCol="0" anchor="t">
            <a:spAutoFit/>
          </a:bodyPr>
          <a:lstStyle/>
          <a:p>
            <a:pPr algn="ctr">
              <a:lnSpc>
                <a:spcPts val="15000"/>
              </a:lnSpc>
            </a:pPr>
            <a:r>
              <a:rPr lang="en-US" sz="15000" b="0" i="1" spc="150" dirty="0">
                <a:solidFill>
                  <a:srgbClr val="4D4A46">
                    <a:alpha val="9804"/>
                  </a:srgbClr>
                </a:solidFill>
                <a:latin typeface="Gidole"/>
              </a:rPr>
              <a:t>04</a:t>
            </a:r>
          </a:p>
        </p:txBody>
      </p:sp>
    </p:spTree>
    <p:extLst>
      <p:ext uri="{BB962C8B-B14F-4D97-AF65-F5344CB8AC3E}">
        <p14:creationId xmlns:p14="http://schemas.microsoft.com/office/powerpoint/2010/main" val="4026263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sp>
        <p:nvSpPr>
          <p:cNvPr id="2" name="AutoShape 2"/>
          <p:cNvSpPr/>
          <p:nvPr/>
        </p:nvSpPr>
        <p:spPr>
          <a:xfrm>
            <a:off x="1028700" y="0"/>
            <a:ext cx="4016109" cy="10287000"/>
          </a:xfrm>
          <a:prstGeom prst="rect">
            <a:avLst/>
          </a:prstGeom>
          <a:solidFill>
            <a:srgbClr val="4D4A46">
              <a:alpha val="6666"/>
            </a:srgbClr>
          </a:solidFill>
        </p:spPr>
      </p:sp>
      <p:sp>
        <p:nvSpPr>
          <p:cNvPr id="3" name="TextBox 3"/>
          <p:cNvSpPr txBox="1"/>
          <p:nvPr/>
        </p:nvSpPr>
        <p:spPr>
          <a:xfrm>
            <a:off x="1536797" y="328114"/>
            <a:ext cx="7016023" cy="1356846"/>
          </a:xfrm>
          <a:prstGeom prst="rect">
            <a:avLst/>
          </a:prstGeom>
        </p:spPr>
        <p:txBody>
          <a:bodyPr lIns="0" tIns="0" rIns="0" bIns="0" rtlCol="0" anchor="t">
            <a:spAutoFit/>
          </a:bodyPr>
          <a:lstStyle/>
          <a:p>
            <a:pPr>
              <a:lnSpc>
                <a:spcPts val="12420"/>
              </a:lnSpc>
            </a:pPr>
            <a:r>
              <a:rPr lang="en-US" sz="6000" b="0" i="1" spc="135" dirty="0">
                <a:solidFill>
                  <a:srgbClr val="4D4A46"/>
                </a:solidFill>
                <a:latin typeface="Gidole"/>
              </a:rPr>
              <a:t>NOSOTROS</a:t>
            </a:r>
          </a:p>
        </p:txBody>
      </p:sp>
      <p:sp>
        <p:nvSpPr>
          <p:cNvPr id="5" name="TextBox 5"/>
          <p:cNvSpPr txBox="1"/>
          <p:nvPr/>
        </p:nvSpPr>
        <p:spPr>
          <a:xfrm>
            <a:off x="1844587" y="8872905"/>
            <a:ext cx="2384336" cy="2057400"/>
          </a:xfrm>
          <a:prstGeom prst="rect">
            <a:avLst/>
          </a:prstGeom>
        </p:spPr>
        <p:txBody>
          <a:bodyPr lIns="0" tIns="0" rIns="0" bIns="0" rtlCol="0" anchor="t">
            <a:spAutoFit/>
          </a:bodyPr>
          <a:lstStyle/>
          <a:p>
            <a:pPr algn="ctr">
              <a:lnSpc>
                <a:spcPts val="15000"/>
              </a:lnSpc>
            </a:pPr>
            <a:r>
              <a:rPr lang="en-US" sz="15000" b="0" i="1" spc="150">
                <a:solidFill>
                  <a:srgbClr val="4D4A46">
                    <a:alpha val="9804"/>
                  </a:srgbClr>
                </a:solidFill>
                <a:latin typeface="Gidole"/>
              </a:rPr>
              <a:t>01</a:t>
            </a:r>
          </a:p>
        </p:txBody>
      </p:sp>
      <p:sp>
        <p:nvSpPr>
          <p:cNvPr id="6" name="AutoShape 6"/>
          <p:cNvSpPr/>
          <p:nvPr/>
        </p:nvSpPr>
        <p:spPr>
          <a:xfrm>
            <a:off x="16873601" y="1652270"/>
            <a:ext cx="396747" cy="330337"/>
          </a:xfrm>
          <a:prstGeom prst="rect">
            <a:avLst/>
          </a:prstGeom>
          <a:solidFill>
            <a:srgbClr val="4D4A46">
              <a:alpha val="14901"/>
            </a:srgbClr>
          </a:solidFill>
        </p:spPr>
      </p:sp>
      <p:pic>
        <p:nvPicPr>
          <p:cNvPr id="8" name="Picture 2" descr="Gráfico de respuestas de formularios. Título de la pregunta: Edad. Número de respuestas: 80 respuestas.">
            <a:extLst>
              <a:ext uri="{FF2B5EF4-FFF2-40B4-BE49-F238E27FC236}">
                <a16:creationId xmlns:a16="http://schemas.microsoft.com/office/drawing/2014/main" id="{E7A66D70-6E29-9C45-AAF8-4F1714F95B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552" y="4970623"/>
            <a:ext cx="10292127" cy="533814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Gráfico 8">
            <a:extLst>
              <a:ext uri="{FF2B5EF4-FFF2-40B4-BE49-F238E27FC236}">
                <a16:creationId xmlns:a16="http://schemas.microsoft.com/office/drawing/2014/main" id="{C62F76CF-3345-6940-B8A3-D292D7B60159}"/>
              </a:ext>
            </a:extLst>
          </p:cNvPr>
          <p:cNvGraphicFramePr>
            <a:graphicFrameLocks/>
          </p:cNvGraphicFramePr>
          <p:nvPr>
            <p:extLst>
              <p:ext uri="{D42A27DB-BD31-4B8C-83A1-F6EECF244321}">
                <p14:modId xmlns:p14="http://schemas.microsoft.com/office/powerpoint/2010/main" val="1179600816"/>
              </p:ext>
            </p:extLst>
          </p:nvPr>
        </p:nvGraphicFramePr>
        <p:xfrm>
          <a:off x="5044809" y="114301"/>
          <a:ext cx="11642991" cy="6176612"/>
        </p:xfrm>
        <a:graphic>
          <a:graphicData uri="http://schemas.openxmlformats.org/drawingml/2006/chart">
            <c:chart xmlns:c="http://schemas.openxmlformats.org/drawingml/2006/chart" xmlns:r="http://schemas.openxmlformats.org/officeDocument/2006/relationships" r:id="rId3"/>
          </a:graphicData>
        </a:graphic>
      </p:graphicFrame>
      <p:pic>
        <p:nvPicPr>
          <p:cNvPr id="10" name="Imagen 9">
            <a:extLst>
              <a:ext uri="{FF2B5EF4-FFF2-40B4-BE49-F238E27FC236}">
                <a16:creationId xmlns:a16="http://schemas.microsoft.com/office/drawing/2014/main" id="{49E85171-BF09-534B-8EE8-5BDF46A249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84681" y="8282581"/>
            <a:ext cx="2096770" cy="990600"/>
          </a:xfrm>
          <a:prstGeom prst="rect">
            <a:avLst/>
          </a:prstGeom>
        </p:spPr>
      </p:pic>
      <p:pic>
        <p:nvPicPr>
          <p:cNvPr id="11" name="Picture 20">
            <a:extLst>
              <a:ext uri="{FF2B5EF4-FFF2-40B4-BE49-F238E27FC236}">
                <a16:creationId xmlns:a16="http://schemas.microsoft.com/office/drawing/2014/main" id="{AD6A20B8-1331-CA4A-9B0C-473D1EF3016D}"/>
              </a:ext>
            </a:extLst>
          </p:cNvPr>
          <p:cNvPicPr>
            <a:picLocks noChangeAspect="1"/>
          </p:cNvPicPr>
          <p:nvPr/>
        </p:nvPicPr>
        <p:blipFill>
          <a:blip r:embed="rId5"/>
          <a:srcRect/>
          <a:stretch>
            <a:fillRect/>
          </a:stretch>
        </p:blipFill>
        <p:spPr>
          <a:xfrm>
            <a:off x="16073639" y="8282581"/>
            <a:ext cx="1939932" cy="780823"/>
          </a:xfrm>
          <a:prstGeom prst="rect">
            <a:avLst/>
          </a:prstGeom>
        </p:spPr>
      </p:pic>
      <p:sp>
        <p:nvSpPr>
          <p:cNvPr id="13" name="TextBox 4">
            <a:extLst>
              <a:ext uri="{FF2B5EF4-FFF2-40B4-BE49-F238E27FC236}">
                <a16:creationId xmlns:a16="http://schemas.microsoft.com/office/drawing/2014/main" id="{8F0E944D-B3AC-A149-B452-E85FEFC6D1C5}"/>
              </a:ext>
            </a:extLst>
          </p:cNvPr>
          <p:cNvSpPr txBox="1"/>
          <p:nvPr/>
        </p:nvSpPr>
        <p:spPr>
          <a:xfrm>
            <a:off x="11071012" y="6405214"/>
            <a:ext cx="2384336" cy="1923604"/>
          </a:xfrm>
          <a:prstGeom prst="rect">
            <a:avLst/>
          </a:prstGeom>
        </p:spPr>
        <p:txBody>
          <a:bodyPr lIns="0" tIns="0" rIns="0" bIns="0" rtlCol="0" anchor="t">
            <a:spAutoFit/>
          </a:bodyPr>
          <a:lstStyle/>
          <a:p>
            <a:pPr algn="ctr">
              <a:lnSpc>
                <a:spcPts val="15000"/>
              </a:lnSpc>
            </a:pPr>
            <a:r>
              <a:rPr lang="en-US" sz="15000" b="0" i="1" spc="150" dirty="0">
                <a:solidFill>
                  <a:srgbClr val="4D4A46">
                    <a:alpha val="9804"/>
                  </a:srgbClr>
                </a:solidFill>
                <a:latin typeface="Gidole"/>
              </a:rPr>
              <a:t>05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sp>
        <p:nvSpPr>
          <p:cNvPr id="2" name="AutoShape 2"/>
          <p:cNvSpPr/>
          <p:nvPr/>
        </p:nvSpPr>
        <p:spPr>
          <a:xfrm>
            <a:off x="1028700" y="2171700"/>
            <a:ext cx="4016109" cy="8115300"/>
          </a:xfrm>
          <a:prstGeom prst="rect">
            <a:avLst/>
          </a:prstGeom>
          <a:solidFill>
            <a:srgbClr val="4D4A46">
              <a:alpha val="6666"/>
            </a:srgbClr>
          </a:solidFill>
        </p:spPr>
      </p:sp>
      <p:sp>
        <p:nvSpPr>
          <p:cNvPr id="3" name="TextBox 3"/>
          <p:cNvSpPr txBox="1"/>
          <p:nvPr/>
        </p:nvSpPr>
        <p:spPr>
          <a:xfrm>
            <a:off x="1844587" y="8852171"/>
            <a:ext cx="2384336" cy="1923604"/>
          </a:xfrm>
          <a:prstGeom prst="rect">
            <a:avLst/>
          </a:prstGeom>
        </p:spPr>
        <p:txBody>
          <a:bodyPr lIns="0" tIns="0" rIns="0" bIns="0" rtlCol="0" anchor="t">
            <a:spAutoFit/>
          </a:bodyPr>
          <a:lstStyle/>
          <a:p>
            <a:pPr algn="ctr">
              <a:lnSpc>
                <a:spcPts val="15000"/>
              </a:lnSpc>
            </a:pPr>
            <a:r>
              <a:rPr lang="en-US" sz="15000" b="0" i="1" spc="150" dirty="0">
                <a:solidFill>
                  <a:srgbClr val="4D4A46">
                    <a:alpha val="9804"/>
                  </a:srgbClr>
                </a:solidFill>
                <a:latin typeface="Gidole"/>
              </a:rPr>
              <a:t>06</a:t>
            </a:r>
          </a:p>
        </p:txBody>
      </p:sp>
      <p:grpSp>
        <p:nvGrpSpPr>
          <p:cNvPr id="4" name="Group 4"/>
          <p:cNvGrpSpPr/>
          <p:nvPr/>
        </p:nvGrpSpPr>
        <p:grpSpPr>
          <a:xfrm>
            <a:off x="5860696" y="3636169"/>
            <a:ext cx="11398604" cy="5236814"/>
            <a:chOff x="-1303958" y="-28575"/>
            <a:chExt cx="12124358" cy="6982421"/>
          </a:xfrm>
        </p:grpSpPr>
        <p:sp>
          <p:nvSpPr>
            <p:cNvPr id="5" name="TextBox 5"/>
            <p:cNvSpPr txBox="1"/>
            <p:nvPr/>
          </p:nvSpPr>
          <p:spPr>
            <a:xfrm>
              <a:off x="0" y="-28575"/>
              <a:ext cx="10820400" cy="3282951"/>
            </a:xfrm>
            <a:prstGeom prst="rect">
              <a:avLst/>
            </a:prstGeom>
          </p:spPr>
          <p:txBody>
            <a:bodyPr lIns="0" tIns="0" rIns="0" bIns="0" rtlCol="0" anchor="t">
              <a:spAutoFit/>
            </a:bodyPr>
            <a:lstStyle/>
            <a:p>
              <a:pPr algn="r">
                <a:lnSpc>
                  <a:spcPts val="9600"/>
                </a:lnSpc>
              </a:pPr>
              <a:r>
                <a:rPr lang="en-US" sz="8000" i="1" spc="400" dirty="0">
                  <a:solidFill>
                    <a:srgbClr val="4D4A46"/>
                  </a:solidFill>
                </a:rPr>
                <a:t>DESARROLLO DEL MÓDULO</a:t>
              </a:r>
              <a:endParaRPr lang="en-US" sz="8000" b="0" i="1" spc="400" dirty="0">
                <a:solidFill>
                  <a:srgbClr val="4D4A46"/>
                </a:solidFill>
              </a:endParaRPr>
            </a:p>
          </p:txBody>
        </p:sp>
        <p:sp>
          <p:nvSpPr>
            <p:cNvPr id="6" name="TextBox 6"/>
            <p:cNvSpPr txBox="1"/>
            <p:nvPr/>
          </p:nvSpPr>
          <p:spPr>
            <a:xfrm>
              <a:off x="-1303958" y="3784601"/>
              <a:ext cx="12124358" cy="3169245"/>
            </a:xfrm>
            <a:prstGeom prst="rect">
              <a:avLst/>
            </a:prstGeom>
          </p:spPr>
          <p:txBody>
            <a:bodyPr wrap="square" lIns="0" tIns="0" rIns="0" bIns="0" rtlCol="0" anchor="t">
              <a:spAutoFit/>
            </a:bodyPr>
            <a:lstStyle/>
            <a:p>
              <a:pPr marL="342900" indent="-342900" algn="r">
                <a:lnSpc>
                  <a:spcPts val="3750"/>
                </a:lnSpc>
                <a:buFont typeface="Arial" panose="020B0604020202020204" pitchFamily="34" charset="0"/>
                <a:buChar char="•"/>
              </a:pPr>
              <a:r>
                <a:rPr lang="en-US" sz="2500" b="0" i="0" spc="25" dirty="0">
                  <a:solidFill>
                    <a:srgbClr val="4D4A46"/>
                  </a:solidFill>
                  <a:latin typeface="Montserrat Light"/>
                </a:rPr>
                <a:t>CONCEPTO DE SISTEMA DE SALUD</a:t>
              </a:r>
            </a:p>
            <a:p>
              <a:pPr marL="342900" indent="-342900" algn="r">
                <a:lnSpc>
                  <a:spcPts val="3750"/>
                </a:lnSpc>
                <a:buFont typeface="Arial" panose="020B0604020202020204" pitchFamily="34" charset="0"/>
                <a:buChar char="•"/>
              </a:pPr>
              <a:r>
                <a:rPr lang="en-US" sz="2500" spc="25" dirty="0">
                  <a:solidFill>
                    <a:srgbClr val="4D4A46"/>
                  </a:solidFill>
                  <a:latin typeface="Montserrat Light"/>
                </a:rPr>
                <a:t>EL SISTEMA DE SALUD DE SANTIAGO DEL ESTERO</a:t>
              </a:r>
            </a:p>
            <a:p>
              <a:pPr marL="342900" indent="-342900" algn="r">
                <a:lnSpc>
                  <a:spcPts val="3750"/>
                </a:lnSpc>
                <a:buFont typeface="Arial" panose="020B0604020202020204" pitchFamily="34" charset="0"/>
                <a:buChar char="•"/>
              </a:pPr>
              <a:r>
                <a:rPr lang="en-US" sz="2500" b="0" i="0" spc="25" dirty="0">
                  <a:solidFill>
                    <a:srgbClr val="4D4A46"/>
                  </a:solidFill>
                  <a:latin typeface="Montserrat Light"/>
                </a:rPr>
                <a:t>ORGANIZACIÓN</a:t>
              </a:r>
            </a:p>
            <a:p>
              <a:pPr marL="342900" indent="-342900" algn="r">
                <a:lnSpc>
                  <a:spcPts val="3750"/>
                </a:lnSpc>
                <a:buFont typeface="Arial" panose="020B0604020202020204" pitchFamily="34" charset="0"/>
                <a:buChar char="•"/>
              </a:pPr>
              <a:r>
                <a:rPr lang="en-US" sz="2500" spc="25" dirty="0">
                  <a:solidFill>
                    <a:srgbClr val="4D4A46"/>
                  </a:solidFill>
                  <a:latin typeface="Montserrat Light"/>
                </a:rPr>
                <a:t>DESARROLLO TERRITORIAL</a:t>
              </a:r>
            </a:p>
            <a:p>
              <a:pPr marL="342900" indent="-342900" algn="r">
                <a:lnSpc>
                  <a:spcPts val="3750"/>
                </a:lnSpc>
                <a:buFont typeface="Arial" panose="020B0604020202020204" pitchFamily="34" charset="0"/>
                <a:buChar char="•"/>
              </a:pPr>
              <a:r>
                <a:rPr lang="en-US" sz="2500" spc="25" dirty="0">
                  <a:solidFill>
                    <a:srgbClr val="4D4A46"/>
                  </a:solidFill>
                  <a:latin typeface="Montserrat Light"/>
                </a:rPr>
                <a:t>FINANCIAMIENTO</a:t>
              </a:r>
              <a:r>
                <a:rPr lang="en-US" sz="2500" b="0" i="0" spc="25" dirty="0">
                  <a:solidFill>
                    <a:srgbClr val="4D4A46"/>
                  </a:solidFill>
                  <a:latin typeface="Montserrat Light"/>
                </a:rPr>
                <a:t>.</a:t>
              </a:r>
            </a:p>
          </p:txBody>
        </p:sp>
      </p:grpSp>
      <p:sp>
        <p:nvSpPr>
          <p:cNvPr id="7" name="AutoShape 7"/>
          <p:cNvSpPr/>
          <p:nvPr/>
        </p:nvSpPr>
        <p:spPr>
          <a:xfrm>
            <a:off x="16862553" y="1028700"/>
            <a:ext cx="396747" cy="330337"/>
          </a:xfrm>
          <a:prstGeom prst="rect">
            <a:avLst/>
          </a:prstGeom>
          <a:solidFill>
            <a:srgbClr val="4D4A46">
              <a:alpha val="14901"/>
            </a:srgbClr>
          </a:solidFill>
        </p:spPr>
      </p:sp>
      <p:pic>
        <p:nvPicPr>
          <p:cNvPr id="8" name="Imagen 7">
            <a:extLst>
              <a:ext uri="{FF2B5EF4-FFF2-40B4-BE49-F238E27FC236}">
                <a16:creationId xmlns:a16="http://schemas.microsoft.com/office/drawing/2014/main" id="{A7B4B6CB-7C5A-1E48-8F91-7048CE3161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28849" y="225154"/>
            <a:ext cx="1774190" cy="838200"/>
          </a:xfrm>
          <a:prstGeom prst="rect">
            <a:avLst/>
          </a:prstGeom>
        </p:spPr>
      </p:pic>
      <p:pic>
        <p:nvPicPr>
          <p:cNvPr id="9" name="Picture 20">
            <a:extLst>
              <a:ext uri="{FF2B5EF4-FFF2-40B4-BE49-F238E27FC236}">
                <a16:creationId xmlns:a16="http://schemas.microsoft.com/office/drawing/2014/main" id="{0C740FCA-BE96-F849-9582-DE21A01BDA04}"/>
              </a:ext>
            </a:extLst>
          </p:cNvPr>
          <p:cNvPicPr>
            <a:picLocks noChangeAspect="1"/>
          </p:cNvPicPr>
          <p:nvPr/>
        </p:nvPicPr>
        <p:blipFill>
          <a:blip r:embed="rId3"/>
          <a:srcRect/>
          <a:stretch>
            <a:fillRect/>
          </a:stretch>
        </p:blipFill>
        <p:spPr>
          <a:xfrm>
            <a:off x="16438560" y="263027"/>
            <a:ext cx="1641480" cy="660696"/>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28700" y="2171700"/>
            <a:ext cx="4016109" cy="8115300"/>
          </a:xfrm>
          <a:prstGeom prst="rect">
            <a:avLst/>
          </a:prstGeom>
          <a:solidFill>
            <a:srgbClr val="4D4A46">
              <a:alpha val="6666"/>
            </a:srgbClr>
          </a:solidFill>
        </p:spPr>
      </p:sp>
      <p:sp>
        <p:nvSpPr>
          <p:cNvPr id="3" name="TextBox 3"/>
          <p:cNvSpPr txBox="1"/>
          <p:nvPr/>
        </p:nvSpPr>
        <p:spPr>
          <a:xfrm>
            <a:off x="1844587" y="8852171"/>
            <a:ext cx="2384336" cy="1923604"/>
          </a:xfrm>
          <a:prstGeom prst="rect">
            <a:avLst/>
          </a:prstGeom>
        </p:spPr>
        <p:txBody>
          <a:bodyPr lIns="0" tIns="0" rIns="0" bIns="0" rtlCol="0" anchor="t">
            <a:spAutoFit/>
          </a:bodyPr>
          <a:lstStyle/>
          <a:p>
            <a:pPr algn="ctr">
              <a:lnSpc>
                <a:spcPts val="15000"/>
              </a:lnSpc>
            </a:pPr>
            <a:r>
              <a:rPr lang="en-US" sz="15000" b="0" i="1" spc="150" dirty="0">
                <a:solidFill>
                  <a:srgbClr val="4D4A46">
                    <a:alpha val="9804"/>
                  </a:srgbClr>
                </a:solidFill>
                <a:latin typeface="Gidole"/>
              </a:rPr>
              <a:t>07</a:t>
            </a:r>
          </a:p>
        </p:txBody>
      </p:sp>
      <p:sp>
        <p:nvSpPr>
          <p:cNvPr id="5" name="TextBox 5"/>
          <p:cNvSpPr txBox="1"/>
          <p:nvPr/>
        </p:nvSpPr>
        <p:spPr>
          <a:xfrm>
            <a:off x="-1763587" y="569789"/>
            <a:ext cx="10172700" cy="2462213"/>
          </a:xfrm>
          <a:prstGeom prst="rect">
            <a:avLst/>
          </a:prstGeom>
        </p:spPr>
        <p:txBody>
          <a:bodyPr lIns="0" tIns="0" rIns="0" bIns="0" rtlCol="0" anchor="t">
            <a:spAutoFit/>
          </a:bodyPr>
          <a:lstStyle/>
          <a:p>
            <a:pPr algn="r">
              <a:lnSpc>
                <a:spcPts val="9600"/>
              </a:lnSpc>
            </a:pPr>
            <a:r>
              <a:rPr lang="en-US" sz="8000" i="1" spc="400" dirty="0">
                <a:solidFill>
                  <a:srgbClr val="4D4A46"/>
                </a:solidFill>
              </a:rPr>
              <a:t>DESARROLLO DEL TALLER</a:t>
            </a:r>
            <a:endParaRPr lang="en-US" sz="8000" b="0" i="1" spc="400" dirty="0">
              <a:solidFill>
                <a:srgbClr val="4D4A46"/>
              </a:solidFill>
            </a:endParaRPr>
          </a:p>
        </p:txBody>
      </p:sp>
      <p:sp>
        <p:nvSpPr>
          <p:cNvPr id="7" name="AutoShape 7"/>
          <p:cNvSpPr/>
          <p:nvPr/>
        </p:nvSpPr>
        <p:spPr>
          <a:xfrm>
            <a:off x="16862553" y="1028700"/>
            <a:ext cx="396747" cy="330337"/>
          </a:xfrm>
          <a:prstGeom prst="rect">
            <a:avLst/>
          </a:prstGeom>
          <a:solidFill>
            <a:srgbClr val="4D4A46">
              <a:alpha val="14901"/>
            </a:srgbClr>
          </a:solidFill>
        </p:spPr>
      </p:sp>
      <p:pic>
        <p:nvPicPr>
          <p:cNvPr id="8" name="Imagen 7">
            <a:extLst>
              <a:ext uri="{FF2B5EF4-FFF2-40B4-BE49-F238E27FC236}">
                <a16:creationId xmlns:a16="http://schemas.microsoft.com/office/drawing/2014/main" id="{A7B4B6CB-7C5A-1E48-8F91-7048CE3161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28849" y="225154"/>
            <a:ext cx="1774190" cy="838200"/>
          </a:xfrm>
          <a:prstGeom prst="rect">
            <a:avLst/>
          </a:prstGeom>
        </p:spPr>
      </p:pic>
      <p:pic>
        <p:nvPicPr>
          <p:cNvPr id="9" name="Picture 20">
            <a:extLst>
              <a:ext uri="{FF2B5EF4-FFF2-40B4-BE49-F238E27FC236}">
                <a16:creationId xmlns:a16="http://schemas.microsoft.com/office/drawing/2014/main" id="{0C740FCA-BE96-F849-9582-DE21A01BDA04}"/>
              </a:ext>
            </a:extLst>
          </p:cNvPr>
          <p:cNvPicPr>
            <a:picLocks noChangeAspect="1"/>
          </p:cNvPicPr>
          <p:nvPr/>
        </p:nvPicPr>
        <p:blipFill>
          <a:blip r:embed="rId3"/>
          <a:srcRect/>
          <a:stretch>
            <a:fillRect/>
          </a:stretch>
        </p:blipFill>
        <p:spPr>
          <a:xfrm>
            <a:off x="16438560" y="263027"/>
            <a:ext cx="1641480" cy="660696"/>
          </a:xfrm>
          <a:prstGeom prst="rect">
            <a:avLst/>
          </a:prstGeom>
        </p:spPr>
      </p:pic>
      <p:pic>
        <p:nvPicPr>
          <p:cNvPr id="13" name="Imagen 12">
            <a:extLst>
              <a:ext uri="{FF2B5EF4-FFF2-40B4-BE49-F238E27FC236}">
                <a16:creationId xmlns:a16="http://schemas.microsoft.com/office/drawing/2014/main" id="{04BE92D6-E582-7F45-ADB6-C16FE26F53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859" y="2978589"/>
            <a:ext cx="8151586" cy="2172938"/>
          </a:xfrm>
          <a:prstGeom prst="rect">
            <a:avLst/>
          </a:prstGeom>
        </p:spPr>
      </p:pic>
      <p:pic>
        <p:nvPicPr>
          <p:cNvPr id="15" name="Imagen 14">
            <a:extLst>
              <a:ext uri="{FF2B5EF4-FFF2-40B4-BE49-F238E27FC236}">
                <a16:creationId xmlns:a16="http://schemas.microsoft.com/office/drawing/2014/main" id="{99BE2F25-352C-0349-85D3-B274DF622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4659" y="5706349"/>
            <a:ext cx="8674100" cy="2324100"/>
          </a:xfrm>
          <a:prstGeom prst="rect">
            <a:avLst/>
          </a:prstGeom>
        </p:spPr>
      </p:pic>
      <p:pic>
        <p:nvPicPr>
          <p:cNvPr id="17" name="Imagen 16">
            <a:extLst>
              <a:ext uri="{FF2B5EF4-FFF2-40B4-BE49-F238E27FC236}">
                <a16:creationId xmlns:a16="http://schemas.microsoft.com/office/drawing/2014/main" id="{DD3C9004-F206-5F47-B133-B2113E8250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61500" y="2978589"/>
            <a:ext cx="7721600" cy="1993900"/>
          </a:xfrm>
          <a:prstGeom prst="rect">
            <a:avLst/>
          </a:prstGeom>
        </p:spPr>
      </p:pic>
      <p:pic>
        <p:nvPicPr>
          <p:cNvPr id="19" name="Imagen 18">
            <a:extLst>
              <a:ext uri="{FF2B5EF4-FFF2-40B4-BE49-F238E27FC236}">
                <a16:creationId xmlns:a16="http://schemas.microsoft.com/office/drawing/2014/main" id="{D412B889-7C76-A043-BF04-01C2BEDF8D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2745" y="5601900"/>
            <a:ext cx="8140700" cy="2425700"/>
          </a:xfrm>
          <a:prstGeom prst="rect">
            <a:avLst/>
          </a:prstGeom>
        </p:spPr>
      </p:pic>
      <p:pic>
        <p:nvPicPr>
          <p:cNvPr id="21" name="Imagen 20">
            <a:extLst>
              <a:ext uri="{FF2B5EF4-FFF2-40B4-BE49-F238E27FC236}">
                <a16:creationId xmlns:a16="http://schemas.microsoft.com/office/drawing/2014/main" id="{1E56B268-F4C1-354F-B383-3CB412B951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98742" y="8136311"/>
            <a:ext cx="2711833" cy="2041978"/>
          </a:xfrm>
          <a:prstGeom prst="rect">
            <a:avLst/>
          </a:prstGeom>
        </p:spPr>
      </p:pic>
    </p:spTree>
    <p:extLst>
      <p:ext uri="{BB962C8B-B14F-4D97-AF65-F5344CB8AC3E}">
        <p14:creationId xmlns:p14="http://schemas.microsoft.com/office/powerpoint/2010/main" val="2978935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DFD"/>
        </a:solidFill>
        <a:effectLst/>
      </p:bgPr>
    </p:bg>
    <p:spTree>
      <p:nvGrpSpPr>
        <p:cNvPr id="1" name=""/>
        <p:cNvGrpSpPr/>
        <p:nvPr/>
      </p:nvGrpSpPr>
      <p:grpSpPr>
        <a:xfrm>
          <a:off x="0" y="0"/>
          <a:ext cx="0" cy="0"/>
          <a:chOff x="0" y="0"/>
          <a:chExt cx="0" cy="0"/>
        </a:xfrm>
      </p:grpSpPr>
      <p:sp>
        <p:nvSpPr>
          <p:cNvPr id="2" name="AutoShape 2"/>
          <p:cNvSpPr/>
          <p:nvPr/>
        </p:nvSpPr>
        <p:spPr>
          <a:xfrm>
            <a:off x="10498744" y="4000500"/>
            <a:ext cx="3894628" cy="6286500"/>
          </a:xfrm>
          <a:prstGeom prst="rect">
            <a:avLst/>
          </a:prstGeom>
          <a:solidFill>
            <a:srgbClr val="4D4A46">
              <a:alpha val="6666"/>
            </a:srgbClr>
          </a:solidFill>
        </p:spPr>
      </p:sp>
      <p:sp>
        <p:nvSpPr>
          <p:cNvPr id="3" name="TextBox 3"/>
          <p:cNvSpPr txBox="1"/>
          <p:nvPr/>
        </p:nvSpPr>
        <p:spPr>
          <a:xfrm>
            <a:off x="15418745" y="1359037"/>
            <a:ext cx="2384336" cy="1923604"/>
          </a:xfrm>
          <a:prstGeom prst="rect">
            <a:avLst/>
          </a:prstGeom>
        </p:spPr>
        <p:txBody>
          <a:bodyPr lIns="0" tIns="0" rIns="0" bIns="0" rtlCol="0" anchor="t">
            <a:spAutoFit/>
          </a:bodyPr>
          <a:lstStyle/>
          <a:p>
            <a:pPr algn="ctr">
              <a:lnSpc>
                <a:spcPts val="15000"/>
              </a:lnSpc>
            </a:pPr>
            <a:r>
              <a:rPr lang="en-US" sz="15000" b="0" i="1" spc="150" dirty="0">
                <a:solidFill>
                  <a:srgbClr val="4D4A46">
                    <a:alpha val="9804"/>
                  </a:srgbClr>
                </a:solidFill>
                <a:latin typeface="Gidole"/>
              </a:rPr>
              <a:t>08</a:t>
            </a:r>
          </a:p>
        </p:txBody>
      </p:sp>
      <p:sp>
        <p:nvSpPr>
          <p:cNvPr id="4" name="AutoShape 4"/>
          <p:cNvSpPr/>
          <p:nvPr/>
        </p:nvSpPr>
        <p:spPr>
          <a:xfrm>
            <a:off x="1028700" y="1028700"/>
            <a:ext cx="396747" cy="330337"/>
          </a:xfrm>
          <a:prstGeom prst="rect">
            <a:avLst/>
          </a:prstGeom>
          <a:solidFill>
            <a:srgbClr val="4D4A46">
              <a:alpha val="14901"/>
            </a:srgbClr>
          </a:solidFill>
        </p:spPr>
      </p:sp>
      <p:sp>
        <p:nvSpPr>
          <p:cNvPr id="5" name="TextBox 5"/>
          <p:cNvSpPr txBox="1"/>
          <p:nvPr/>
        </p:nvSpPr>
        <p:spPr>
          <a:xfrm>
            <a:off x="1089383" y="5199743"/>
            <a:ext cx="5082817" cy="3957686"/>
          </a:xfrm>
          <a:prstGeom prst="rect">
            <a:avLst/>
          </a:prstGeom>
        </p:spPr>
        <p:txBody>
          <a:bodyPr wrap="square" lIns="0" tIns="0" rIns="0" bIns="0" rtlCol="0" anchor="t">
            <a:spAutoFit/>
          </a:bodyPr>
          <a:lstStyle/>
          <a:p>
            <a:pPr latinLnBrk="1">
              <a:lnSpc>
                <a:spcPct val="150000"/>
              </a:lnSpc>
            </a:pPr>
            <a:r>
              <a:rPr lang="en-US" sz="4400" i="1" spc="400" dirty="0">
                <a:solidFill>
                  <a:srgbClr val="4D4A46"/>
                </a:solidFill>
              </a:rPr>
              <a:t>Este </a:t>
            </a:r>
            <a:r>
              <a:rPr lang="en-US" sz="4400" i="1" spc="400" dirty="0" err="1">
                <a:solidFill>
                  <a:srgbClr val="4D4A46"/>
                </a:solidFill>
              </a:rPr>
              <a:t>presente</a:t>
            </a:r>
            <a:r>
              <a:rPr lang="en-US" sz="4400" i="1" spc="400" dirty="0">
                <a:solidFill>
                  <a:srgbClr val="4D4A46"/>
                </a:solidFill>
              </a:rPr>
              <a:t> y </a:t>
            </a:r>
            <a:r>
              <a:rPr lang="en-US" sz="4400" i="1" spc="400" dirty="0" err="1">
                <a:solidFill>
                  <a:srgbClr val="4D4A46"/>
                </a:solidFill>
              </a:rPr>
              <a:t>su</a:t>
            </a:r>
            <a:r>
              <a:rPr lang="en-US" sz="4400" i="1" spc="400" dirty="0">
                <a:solidFill>
                  <a:srgbClr val="4D4A46"/>
                </a:solidFill>
              </a:rPr>
              <a:t> </a:t>
            </a:r>
            <a:r>
              <a:rPr lang="en-US" sz="4400" i="1" spc="400" dirty="0" err="1">
                <a:solidFill>
                  <a:srgbClr val="4D4A46"/>
                </a:solidFill>
              </a:rPr>
              <a:t>circunstancia</a:t>
            </a:r>
            <a:r>
              <a:rPr lang="en-US" sz="4400" i="1" spc="400" dirty="0">
                <a:solidFill>
                  <a:srgbClr val="4D4A46"/>
                </a:solidFill>
              </a:rPr>
              <a:t> </a:t>
            </a:r>
            <a:r>
              <a:rPr lang="en-US" sz="4400" i="1" spc="400" dirty="0" err="1">
                <a:solidFill>
                  <a:srgbClr val="4D4A46"/>
                </a:solidFill>
              </a:rPr>
              <a:t>será</a:t>
            </a:r>
            <a:r>
              <a:rPr lang="en-US" sz="4400" i="1" spc="400" dirty="0">
                <a:solidFill>
                  <a:srgbClr val="4D4A46"/>
                </a:solidFill>
              </a:rPr>
              <a:t> la </a:t>
            </a:r>
            <a:r>
              <a:rPr lang="en-US" sz="4400" i="1" spc="400" dirty="0" err="1">
                <a:solidFill>
                  <a:srgbClr val="4D4A46"/>
                </a:solidFill>
              </a:rPr>
              <a:t>historia</a:t>
            </a:r>
            <a:r>
              <a:rPr lang="en-US" sz="4400" i="1" spc="400" dirty="0">
                <a:solidFill>
                  <a:srgbClr val="4D4A46"/>
                </a:solidFill>
              </a:rPr>
              <a:t> que  </a:t>
            </a:r>
          </a:p>
          <a:p>
            <a:pPr latinLnBrk="1">
              <a:lnSpc>
                <a:spcPct val="150000"/>
              </a:lnSpc>
            </a:pPr>
            <a:r>
              <a:rPr lang="en-US" sz="4400" i="1" spc="400" dirty="0" err="1">
                <a:solidFill>
                  <a:srgbClr val="4D4A46"/>
                </a:solidFill>
              </a:rPr>
              <a:t>mirarán</a:t>
            </a:r>
            <a:r>
              <a:rPr lang="en-US" sz="4400" i="1" spc="400" dirty="0">
                <a:solidFill>
                  <a:srgbClr val="4D4A46"/>
                </a:solidFill>
              </a:rPr>
              <a:t> </a:t>
            </a:r>
            <a:r>
              <a:rPr lang="en-US" sz="4400" i="1" spc="400" dirty="0" err="1">
                <a:solidFill>
                  <a:srgbClr val="4D4A46"/>
                </a:solidFill>
              </a:rPr>
              <a:t>otrxs</a:t>
            </a:r>
            <a:endParaRPr lang="en-US" sz="4400" b="0" i="1" spc="400" dirty="0">
              <a:solidFill>
                <a:srgbClr val="4D4A46"/>
              </a:solidFill>
            </a:endParaRPr>
          </a:p>
        </p:txBody>
      </p:sp>
      <p:pic>
        <p:nvPicPr>
          <p:cNvPr id="10" name="Imagen 9">
            <a:extLst>
              <a:ext uri="{FF2B5EF4-FFF2-40B4-BE49-F238E27FC236}">
                <a16:creationId xmlns:a16="http://schemas.microsoft.com/office/drawing/2014/main" id="{8F497D89-6E80-EF46-914A-4064FE92C7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4457" y="574325"/>
            <a:ext cx="5506631" cy="8110808"/>
          </a:xfrm>
          <a:prstGeom prst="rect">
            <a:avLst/>
          </a:prstGeom>
        </p:spPr>
      </p:pic>
      <p:pic>
        <p:nvPicPr>
          <p:cNvPr id="16" name="Imagen 15">
            <a:extLst>
              <a:ext uri="{FF2B5EF4-FFF2-40B4-BE49-F238E27FC236}">
                <a16:creationId xmlns:a16="http://schemas.microsoft.com/office/drawing/2014/main" id="{6FDD1B42-BC96-AC45-A61E-31157E7E16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8784" y="723900"/>
            <a:ext cx="5699488" cy="3694530"/>
          </a:xfrm>
          <a:prstGeom prst="rect">
            <a:avLst/>
          </a:prstGeom>
        </p:spPr>
      </p:pic>
      <p:pic>
        <p:nvPicPr>
          <p:cNvPr id="8" name="Imagen 7">
            <a:extLst>
              <a:ext uri="{FF2B5EF4-FFF2-40B4-BE49-F238E27FC236}">
                <a16:creationId xmlns:a16="http://schemas.microsoft.com/office/drawing/2014/main" id="{B7110A6A-FCA5-7C40-A05E-159C708E72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03941" y="263027"/>
            <a:ext cx="1774190" cy="838200"/>
          </a:xfrm>
          <a:prstGeom prst="rect">
            <a:avLst/>
          </a:prstGeom>
        </p:spPr>
      </p:pic>
      <p:pic>
        <p:nvPicPr>
          <p:cNvPr id="9" name="Picture 20">
            <a:extLst>
              <a:ext uri="{FF2B5EF4-FFF2-40B4-BE49-F238E27FC236}">
                <a16:creationId xmlns:a16="http://schemas.microsoft.com/office/drawing/2014/main" id="{5B45E5E6-D1D3-704F-BF22-D00602759DC8}"/>
              </a:ext>
            </a:extLst>
          </p:cNvPr>
          <p:cNvPicPr>
            <a:picLocks noChangeAspect="1"/>
          </p:cNvPicPr>
          <p:nvPr/>
        </p:nvPicPr>
        <p:blipFill>
          <a:blip r:embed="rId5"/>
          <a:srcRect/>
          <a:stretch>
            <a:fillRect/>
          </a:stretch>
        </p:blipFill>
        <p:spPr>
          <a:xfrm>
            <a:off x="16438560" y="263027"/>
            <a:ext cx="1641480" cy="66069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0498744" y="4000500"/>
            <a:ext cx="3894628" cy="6286500"/>
          </a:xfrm>
          <a:prstGeom prst="rect">
            <a:avLst/>
          </a:prstGeom>
          <a:solidFill>
            <a:srgbClr val="4D4A46">
              <a:alpha val="6666"/>
            </a:srgbClr>
          </a:solidFill>
        </p:spPr>
      </p:sp>
      <p:sp>
        <p:nvSpPr>
          <p:cNvPr id="3" name="TextBox 3"/>
          <p:cNvSpPr txBox="1"/>
          <p:nvPr/>
        </p:nvSpPr>
        <p:spPr>
          <a:xfrm>
            <a:off x="11253890" y="3086100"/>
            <a:ext cx="2384336" cy="2057400"/>
          </a:xfrm>
          <a:prstGeom prst="rect">
            <a:avLst/>
          </a:prstGeom>
        </p:spPr>
        <p:txBody>
          <a:bodyPr lIns="0" tIns="0" rIns="0" bIns="0" rtlCol="0" anchor="t">
            <a:spAutoFit/>
          </a:bodyPr>
          <a:lstStyle/>
          <a:p>
            <a:pPr algn="ctr">
              <a:lnSpc>
                <a:spcPts val="15000"/>
              </a:lnSpc>
            </a:pPr>
            <a:r>
              <a:rPr lang="en-US" sz="15000" b="0" i="1" spc="150">
                <a:solidFill>
                  <a:srgbClr val="4D4A46">
                    <a:alpha val="9804"/>
                  </a:srgbClr>
                </a:solidFill>
                <a:latin typeface="Gidole"/>
              </a:rPr>
              <a:t>04</a:t>
            </a:r>
          </a:p>
        </p:txBody>
      </p:sp>
      <p:sp>
        <p:nvSpPr>
          <p:cNvPr id="4" name="AutoShape 4"/>
          <p:cNvSpPr/>
          <p:nvPr/>
        </p:nvSpPr>
        <p:spPr>
          <a:xfrm>
            <a:off x="1028700" y="1028700"/>
            <a:ext cx="396747" cy="330337"/>
          </a:xfrm>
          <a:prstGeom prst="rect">
            <a:avLst/>
          </a:prstGeom>
          <a:solidFill>
            <a:srgbClr val="4D4A46">
              <a:alpha val="14901"/>
            </a:srgbClr>
          </a:solidFill>
        </p:spPr>
      </p:sp>
      <p:pic>
        <p:nvPicPr>
          <p:cNvPr id="7" name="Imagen 6">
            <a:extLst>
              <a:ext uri="{FF2B5EF4-FFF2-40B4-BE49-F238E27FC236}">
                <a16:creationId xmlns:a16="http://schemas.microsoft.com/office/drawing/2014/main" id="{635A449B-3A06-5740-9C8F-35BC5EDE52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1433" y="571500"/>
            <a:ext cx="6350000" cy="2514600"/>
          </a:xfrm>
          <a:prstGeom prst="rect">
            <a:avLst/>
          </a:prstGeom>
        </p:spPr>
      </p:pic>
      <p:pic>
        <p:nvPicPr>
          <p:cNvPr id="8" name="Imagen 7">
            <a:extLst>
              <a:ext uri="{FF2B5EF4-FFF2-40B4-BE49-F238E27FC236}">
                <a16:creationId xmlns:a16="http://schemas.microsoft.com/office/drawing/2014/main" id="{8BF3DFD8-E2A9-8A45-8510-872B0C8C2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6600" y="571500"/>
            <a:ext cx="5930900" cy="4731138"/>
          </a:xfrm>
          <a:prstGeom prst="rect">
            <a:avLst/>
          </a:prstGeom>
        </p:spPr>
      </p:pic>
      <p:pic>
        <p:nvPicPr>
          <p:cNvPr id="9" name="Imagen 8">
            <a:extLst>
              <a:ext uri="{FF2B5EF4-FFF2-40B4-BE49-F238E27FC236}">
                <a16:creationId xmlns:a16="http://schemas.microsoft.com/office/drawing/2014/main" id="{D73B1A09-43BD-6D4B-A2DE-8D3D58B0BD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1433" y="4838700"/>
            <a:ext cx="6565900" cy="5054600"/>
          </a:xfrm>
          <a:prstGeom prst="rect">
            <a:avLst/>
          </a:prstGeom>
        </p:spPr>
      </p:pic>
      <p:pic>
        <p:nvPicPr>
          <p:cNvPr id="10" name="Imagen 9">
            <a:extLst>
              <a:ext uri="{FF2B5EF4-FFF2-40B4-BE49-F238E27FC236}">
                <a16:creationId xmlns:a16="http://schemas.microsoft.com/office/drawing/2014/main" id="{49B93620-CD29-1143-A549-16320F2A9E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352" y="8496300"/>
            <a:ext cx="1774190" cy="838200"/>
          </a:xfrm>
          <a:prstGeom prst="rect">
            <a:avLst/>
          </a:prstGeom>
        </p:spPr>
      </p:pic>
      <p:pic>
        <p:nvPicPr>
          <p:cNvPr id="11" name="Picture 20">
            <a:extLst>
              <a:ext uri="{FF2B5EF4-FFF2-40B4-BE49-F238E27FC236}">
                <a16:creationId xmlns:a16="http://schemas.microsoft.com/office/drawing/2014/main" id="{C449B330-ECB3-8C45-836A-8E80F15A1161}"/>
              </a:ext>
            </a:extLst>
          </p:cNvPr>
          <p:cNvPicPr>
            <a:picLocks noChangeAspect="1"/>
          </p:cNvPicPr>
          <p:nvPr/>
        </p:nvPicPr>
        <p:blipFill>
          <a:blip r:embed="rId6"/>
          <a:srcRect/>
          <a:stretch>
            <a:fillRect/>
          </a:stretch>
        </p:blipFill>
        <p:spPr>
          <a:xfrm>
            <a:off x="2472971" y="8496300"/>
            <a:ext cx="1641480" cy="660696"/>
          </a:xfrm>
          <a:prstGeom prst="rect">
            <a:avLst/>
          </a:prstGeom>
        </p:spPr>
      </p:pic>
      <p:sp>
        <p:nvSpPr>
          <p:cNvPr id="12" name="TextBox 4">
            <a:extLst>
              <a:ext uri="{FF2B5EF4-FFF2-40B4-BE49-F238E27FC236}">
                <a16:creationId xmlns:a16="http://schemas.microsoft.com/office/drawing/2014/main" id="{B3FEA069-5894-404E-AC6E-7225859141F0}"/>
              </a:ext>
            </a:extLst>
          </p:cNvPr>
          <p:cNvSpPr txBox="1"/>
          <p:nvPr/>
        </p:nvSpPr>
        <p:spPr>
          <a:xfrm>
            <a:off x="1175327" y="3769325"/>
            <a:ext cx="2384336" cy="1923604"/>
          </a:xfrm>
          <a:prstGeom prst="rect">
            <a:avLst/>
          </a:prstGeom>
        </p:spPr>
        <p:txBody>
          <a:bodyPr lIns="0" tIns="0" rIns="0" bIns="0" rtlCol="0" anchor="t">
            <a:spAutoFit/>
          </a:bodyPr>
          <a:lstStyle/>
          <a:p>
            <a:pPr algn="ctr">
              <a:lnSpc>
                <a:spcPts val="15000"/>
              </a:lnSpc>
            </a:pPr>
            <a:r>
              <a:rPr lang="en-US" sz="15000" b="0" i="1" spc="150" dirty="0">
                <a:solidFill>
                  <a:srgbClr val="4D4A46">
                    <a:alpha val="9804"/>
                  </a:srgbClr>
                </a:solidFill>
                <a:latin typeface="Gidole"/>
              </a:rPr>
              <a:t>09</a:t>
            </a:r>
          </a:p>
        </p:txBody>
      </p:sp>
    </p:spTree>
    <p:extLst>
      <p:ext uri="{BB962C8B-B14F-4D97-AF65-F5344CB8AC3E}">
        <p14:creationId xmlns:p14="http://schemas.microsoft.com/office/powerpoint/2010/main" val="33630548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13677</TotalTime>
  <Words>1028</Words>
  <Application>Microsoft Macintosh PowerPoint</Application>
  <PresentationFormat>Personalizado</PresentationFormat>
  <Paragraphs>213</Paragraphs>
  <Slides>33</Slides>
  <Notes>2</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33</vt:i4>
      </vt:variant>
    </vt:vector>
  </HeadingPairs>
  <TitlesOfParts>
    <vt:vector size="46" baseType="lpstr">
      <vt:lpstr>Helvetica</vt:lpstr>
      <vt:lpstr>Times New Roman</vt:lpstr>
      <vt:lpstr>Arial</vt:lpstr>
      <vt:lpstr>Gidole</vt:lpstr>
      <vt:lpstr>inherit</vt:lpstr>
      <vt:lpstr>Tahoma</vt:lpstr>
      <vt:lpstr>Consolas</vt:lpstr>
      <vt:lpstr>Montserrat</vt:lpstr>
      <vt:lpstr>Calibri</vt:lpstr>
      <vt:lpstr>Wingdings</vt:lpstr>
      <vt:lpstr>Rokkitt</vt:lpstr>
      <vt:lpstr>Montserrat Light</vt:lpstr>
      <vt:lpstr>Office Theme</vt:lpstr>
      <vt:lpstr>Presentación de PowerPoint</vt:lpstr>
      <vt:lpstr>HUGO ARTURO FERAUD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Microsoft Office User</cp:lastModifiedBy>
  <cp:revision>38</cp:revision>
  <dcterms:created xsi:type="dcterms:W3CDTF">2006-08-16T00:00:00Z</dcterms:created>
  <dcterms:modified xsi:type="dcterms:W3CDTF">2019-11-15T02:09:15Z</dcterms:modified>
  <dc:identifier>DADo_LDph0o</dc:identifier>
</cp:coreProperties>
</file>